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CACA"/>
          </a:solidFill>
        </a:fill>
      </a:tcStyle>
    </a:wholeTbl>
    <a:band2H>
      <a:tcTxStyle b="def" i="def"/>
      <a:tcStyle>
        <a:tcBdr/>
        <a:fill>
          <a:solidFill>
            <a:srgbClr val="EFE6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CECA"/>
          </a:solidFill>
        </a:fill>
      </a:tcStyle>
    </a:wholeTbl>
    <a:band2H>
      <a:tcTxStyle b="def" i="def"/>
      <a:tcStyle>
        <a:tcBdr/>
        <a:fill>
          <a:solidFill>
            <a:srgbClr val="FBE8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lumOff val="17843"/>
            </a:schemeClr>
          </a:solidFill>
        </a:fill>
      </a:tcStyle>
    </a:wholeTbl>
    <a:band2H>
      <a:tcTxStyle b="def" i="def"/>
      <a:tcStyle>
        <a:tcBdr/>
        <a:fill>
          <a:solidFill>
            <a:srgbClr val="EAEAEA"/>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Shape 220"/>
          <p:cNvSpPr/>
          <p:nvPr>
            <p:ph type="sldImg"/>
          </p:nvPr>
        </p:nvSpPr>
        <p:spPr>
          <a:xfrm>
            <a:off x="1143000" y="685800"/>
            <a:ext cx="4572000" cy="3429000"/>
          </a:xfrm>
          <a:prstGeom prst="rect">
            <a:avLst/>
          </a:prstGeom>
        </p:spPr>
        <p:txBody>
          <a:bodyPr/>
          <a:lstStyle/>
          <a:p>
            <a:pPr/>
          </a:p>
        </p:txBody>
      </p:sp>
      <p:sp>
        <p:nvSpPr>
          <p:cNvPr id="221" name="Shape 22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Calibri"/>
      </a:defRPr>
    </a:lvl1pPr>
    <a:lvl2pPr indent="228600" defTabSz="457200" latinLnBrk="0">
      <a:defRPr sz="1200">
        <a:latin typeface="+mj-lt"/>
        <a:ea typeface="+mj-ea"/>
        <a:cs typeface="+mj-cs"/>
        <a:sym typeface="Calibri"/>
      </a:defRPr>
    </a:lvl2pPr>
    <a:lvl3pPr indent="457200" defTabSz="457200" latinLnBrk="0">
      <a:defRPr sz="1200">
        <a:latin typeface="+mj-lt"/>
        <a:ea typeface="+mj-ea"/>
        <a:cs typeface="+mj-cs"/>
        <a:sym typeface="Calibri"/>
      </a:defRPr>
    </a:lvl3pPr>
    <a:lvl4pPr indent="685800" defTabSz="457200" latinLnBrk="0">
      <a:defRPr sz="1200">
        <a:latin typeface="+mj-lt"/>
        <a:ea typeface="+mj-ea"/>
        <a:cs typeface="+mj-cs"/>
        <a:sym typeface="Calibri"/>
      </a:defRPr>
    </a:lvl4pPr>
    <a:lvl5pPr indent="914400" defTabSz="457200" latinLnBrk="0">
      <a:defRPr sz="1200">
        <a:latin typeface="+mj-lt"/>
        <a:ea typeface="+mj-ea"/>
        <a:cs typeface="+mj-cs"/>
        <a:sym typeface="Calibri"/>
      </a:defRPr>
    </a:lvl5pPr>
    <a:lvl6pPr indent="1143000" defTabSz="457200" latinLnBrk="0">
      <a:defRPr sz="1200">
        <a:latin typeface="+mj-lt"/>
        <a:ea typeface="+mj-ea"/>
        <a:cs typeface="+mj-cs"/>
        <a:sym typeface="Calibri"/>
      </a:defRPr>
    </a:lvl6pPr>
    <a:lvl7pPr indent="1371600" defTabSz="457200" latinLnBrk="0">
      <a:defRPr sz="1200">
        <a:latin typeface="+mj-lt"/>
        <a:ea typeface="+mj-ea"/>
        <a:cs typeface="+mj-cs"/>
        <a:sym typeface="Calibri"/>
      </a:defRPr>
    </a:lvl7pPr>
    <a:lvl8pPr indent="1600200" defTabSz="457200" latinLnBrk="0">
      <a:defRPr sz="1200">
        <a:latin typeface="+mj-lt"/>
        <a:ea typeface="+mj-ea"/>
        <a:cs typeface="+mj-cs"/>
        <a:sym typeface="Calibri"/>
      </a:defRPr>
    </a:lvl8pPr>
    <a:lvl9pPr indent="1828800" defTabSz="457200" latinLnBrk="0">
      <a:defRPr sz="1200">
        <a:latin typeface="+mj-lt"/>
        <a:ea typeface="+mj-ea"/>
        <a:cs typeface="+mj-cs"/>
        <a:sym typeface="Calibri"/>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8" name="Shape 248"/>
          <p:cNvSpPr/>
          <p:nvPr>
            <p:ph type="sldImg"/>
          </p:nvPr>
        </p:nvSpPr>
        <p:spPr>
          <a:prstGeom prst="rect">
            <a:avLst/>
          </a:prstGeom>
        </p:spPr>
        <p:txBody>
          <a:bodyPr/>
          <a:lstStyle/>
          <a:p>
            <a:pPr/>
          </a:p>
        </p:txBody>
      </p:sp>
      <p:sp>
        <p:nvSpPr>
          <p:cNvPr id="249" name="Shape 249"/>
          <p:cNvSpPr/>
          <p:nvPr>
            <p:ph type="body" sz="quarter" idx="1"/>
          </p:nvPr>
        </p:nvSpPr>
        <p:spPr>
          <a:prstGeom prst="rect">
            <a:avLst/>
          </a:prstGeom>
        </p:spPr>
        <p:txBody>
          <a:bodyPr/>
          <a:lstStyle/>
          <a:p>
            <a:pPr/>
            <a:r>
              <a:t>Sienna or Florence plaza, the English parks, the Spanish ramblas, St Marc square, Barcelona Diagonal by Serra, Haussmann making specification of how to build the corners of the streets but letting the architects to fill the void in between, the Roman cardo, etc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9" name="Shape 259"/>
          <p:cNvSpPr/>
          <p:nvPr>
            <p:ph type="sldImg"/>
          </p:nvPr>
        </p:nvSpPr>
        <p:spPr>
          <a:prstGeom prst="rect">
            <a:avLst/>
          </a:prstGeom>
        </p:spPr>
        <p:txBody>
          <a:bodyPr/>
          <a:lstStyle/>
          <a:p>
            <a:pPr/>
          </a:p>
        </p:txBody>
      </p:sp>
      <p:sp>
        <p:nvSpPr>
          <p:cNvPr id="260" name="Shape 260"/>
          <p:cNvSpPr/>
          <p:nvPr>
            <p:ph type="body" sz="quarter" idx="1"/>
          </p:nvPr>
        </p:nvSpPr>
        <p:spPr>
          <a:prstGeom prst="rect">
            <a:avLst/>
          </a:prstGeom>
        </p:spPr>
        <p:txBody>
          <a:bodyPr/>
          <a:lstStyle/>
          <a:p>
            <a:pPr/>
            <a:r>
              <a:t>Poor urban management locks in lower productivity, higher emissions, and socail costs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8" name="Shape 288"/>
          <p:cNvSpPr/>
          <p:nvPr>
            <p:ph type="sldImg"/>
          </p:nvPr>
        </p:nvSpPr>
        <p:spPr>
          <a:prstGeom prst="rect">
            <a:avLst/>
          </a:prstGeom>
        </p:spPr>
        <p:txBody>
          <a:bodyPr/>
          <a:lstStyle/>
          <a:p>
            <a:pPr/>
          </a:p>
        </p:txBody>
      </p:sp>
      <p:sp>
        <p:nvSpPr>
          <p:cNvPr id="289" name="Shape 289"/>
          <p:cNvSpPr/>
          <p:nvPr>
            <p:ph type="body" sz="quarter" idx="1"/>
          </p:nvPr>
        </p:nvSpPr>
        <p:spPr>
          <a:prstGeom prst="rect">
            <a:avLst/>
          </a:prstGeom>
        </p:spPr>
        <p:txBody>
          <a:bodyPr/>
          <a:lstStyle/>
          <a:p>
            <a:pPr/>
            <a:r>
              <a:t>Medellin Charter</a:t>
            </a:r>
          </a:p>
          <a:p>
            <a:pPr/>
            <a:r>
              <a:t>Well being compact, intelligent, human and green</a:t>
            </a:r>
          </a:p>
          <a:p>
            <a:pPr/>
            <a:r>
              <a:t>Nordic Models</a:t>
            </a:r>
          </a:p>
          <a:p>
            <a:pPr/>
          </a:p>
          <a:p>
            <a:pPr/>
            <a:r>
              <a:t>Greater collaboration of individuals amongst themselves, Collaborative Services</a:t>
            </a:r>
            <a:r>
              <a:t>, </a:t>
            </a:r>
            <a:r>
              <a:t>mutual assistance, shared use can reduce significantly each individual’s needs in terms of products and living space and optimize the use of equipment, reduce travel distances and, finally, lessen the impact of our daily lives on the environment</a:t>
            </a:r>
            <a:r>
              <a:t> </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Slide">
    <p:spTree>
      <p:nvGrpSpPr>
        <p:cNvPr id="1" name=""/>
        <p:cNvGrpSpPr/>
        <p:nvPr/>
      </p:nvGrpSpPr>
      <p:grpSpPr>
        <a:xfrm>
          <a:off x="0" y="0"/>
          <a:ext cx="0" cy="0"/>
          <a:chOff x="0" y="0"/>
          <a:chExt cx="0" cy="0"/>
        </a:xfrm>
      </p:grpSpPr>
      <p:sp>
        <p:nvSpPr>
          <p:cNvPr id="12" name="Rectangle 6"/>
          <p:cNvSpPr/>
          <p:nvPr/>
        </p:nvSpPr>
        <p:spPr>
          <a:xfrm>
            <a:off x="3186952" y="268288"/>
            <a:ext cx="5669281" cy="3900300"/>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13" name="Title Text"/>
          <p:cNvSpPr/>
          <p:nvPr>
            <p:ph type="title"/>
          </p:nvPr>
        </p:nvSpPr>
        <p:spPr>
          <a:xfrm>
            <a:off x="3200400" y="4208929"/>
            <a:ext cx="5458968" cy="1048685"/>
          </a:xfrm>
          <a:prstGeom prst="rect">
            <a:avLst/>
          </a:prstGeom>
        </p:spPr>
        <p:txBody>
          <a:bodyPr anchor="b">
            <a:normAutofit fontScale="100000" lnSpcReduction="0"/>
          </a:bodyPr>
          <a:lstStyle>
            <a:lvl1pPr>
              <a:defRPr sz="4600">
                <a:solidFill>
                  <a:srgbClr val="008000"/>
                </a:solidFill>
              </a:defRPr>
            </a:lvl1pPr>
          </a:lstStyle>
          <a:p>
            <a:pPr/>
            <a:r>
              <a:t>Title Text</a:t>
            </a:r>
          </a:p>
        </p:txBody>
      </p:sp>
      <p:sp>
        <p:nvSpPr>
          <p:cNvPr id="14" name="Body Level One…"/>
          <p:cNvSpPr/>
          <p:nvPr>
            <p:ph type="body" sz="quarter" idx="1"/>
          </p:nvPr>
        </p:nvSpPr>
        <p:spPr>
          <a:xfrm>
            <a:off x="3200400" y="5257800"/>
            <a:ext cx="5458968" cy="621792"/>
          </a:xfrm>
          <a:prstGeom prst="rect">
            <a:avLst/>
          </a:prstGeom>
        </p:spPr>
        <p:txBody>
          <a:bodyPr/>
          <a:lstStyle>
            <a:lvl1pPr marL="0" indent="0">
              <a:spcBef>
                <a:spcPts val="0"/>
              </a:spcBef>
              <a:buClrTx/>
              <a:buSzTx/>
              <a:buNone/>
              <a:defRPr sz="1600"/>
            </a:lvl1pPr>
            <a:lvl2pPr marL="0" indent="457200">
              <a:spcBef>
                <a:spcPts val="0"/>
              </a:spcBef>
              <a:buClrTx/>
              <a:buSzTx/>
              <a:buNone/>
              <a:defRPr sz="1600"/>
            </a:lvl2pPr>
            <a:lvl3pPr marL="0" indent="914400">
              <a:spcBef>
                <a:spcPts val="0"/>
              </a:spcBef>
              <a:buClrTx/>
              <a:buSzTx/>
              <a:buNone/>
              <a:defRPr sz="1600"/>
            </a:lvl3pPr>
            <a:lvl4pPr marL="0" indent="1371600">
              <a:spcBef>
                <a:spcPts val="0"/>
              </a:spcBef>
              <a:buClrTx/>
              <a:buSzTx/>
              <a:buNone/>
              <a:defRPr sz="1600"/>
            </a:lvl4pPr>
            <a:lvl5pPr marL="0" indent="1828800">
              <a:spcBef>
                <a:spcPts val="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p:nvPr>
            <p:ph type="sldNum" sz="quarter" idx="2"/>
          </p:nvPr>
        </p:nvSpPr>
        <p:spPr>
          <a:xfrm>
            <a:off x="8681673" y="6410642"/>
            <a:ext cx="260621" cy="256541"/>
          </a:xfrm>
          <a:prstGeom prst="rect">
            <a:avLst/>
          </a:prstGeom>
        </p:spPr>
        <p:txBody>
          <a:bodyPr/>
          <a:lstStyle>
            <a:lvl1pPr defTabSz="914400">
              <a:defRPr sz="1100">
                <a:solidFill>
                  <a:srgbClr val="858585"/>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2 Content, Top and Bottom">
    <p:spTree>
      <p:nvGrpSpPr>
        <p:cNvPr id="1" name=""/>
        <p:cNvGrpSpPr/>
        <p:nvPr/>
      </p:nvGrpSpPr>
      <p:grpSpPr>
        <a:xfrm>
          <a:off x="0" y="0"/>
          <a:ext cx="0" cy="0"/>
          <a:chOff x="0" y="0"/>
          <a:chExt cx="0" cy="0"/>
        </a:xfrm>
      </p:grpSpPr>
      <p:sp>
        <p:nvSpPr>
          <p:cNvPr id="108" name="Rectangle 7"/>
          <p:cNvSpPr/>
          <p:nvPr/>
        </p:nvSpPr>
        <p:spPr>
          <a:xfrm>
            <a:off x="8148918" y="268287"/>
            <a:ext cx="718074" cy="1645922"/>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109" name="Title Text"/>
          <p:cNvSpPr/>
          <p:nvPr>
            <p:ph type="title"/>
          </p:nvPr>
        </p:nvSpPr>
        <p:spPr>
          <a:xfrm>
            <a:off x="457198" y="914400"/>
            <a:ext cx="7391402" cy="1143000"/>
          </a:xfrm>
          <a:prstGeom prst="rect">
            <a:avLst/>
          </a:prstGeom>
        </p:spPr>
        <p:txBody>
          <a:bodyPr>
            <a:normAutofit fontScale="100000" lnSpcReduction="0"/>
          </a:bodyPr>
          <a:lstStyle/>
          <a:p>
            <a:pPr/>
            <a:r>
              <a:t>Title Text</a:t>
            </a:r>
          </a:p>
        </p:txBody>
      </p:sp>
      <p:sp>
        <p:nvSpPr>
          <p:cNvPr id="110" name="Body Level One…"/>
          <p:cNvSpPr/>
          <p:nvPr>
            <p:ph type="body" sz="half" idx="1"/>
          </p:nvPr>
        </p:nvSpPr>
        <p:spPr>
          <a:xfrm>
            <a:off x="457198" y="2214561"/>
            <a:ext cx="7396165" cy="1920241"/>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a:r>
              <a:t>Body Level One</a:t>
            </a:r>
          </a:p>
          <a:p>
            <a:pPr lvl="1"/>
            <a:r>
              <a:t>Body Level Two</a:t>
            </a:r>
          </a:p>
          <a:p>
            <a:pPr lvl="2"/>
            <a:r>
              <a:t>Body Level Three</a:t>
            </a:r>
          </a:p>
          <a:p>
            <a:pPr lvl="3"/>
            <a:r>
              <a:t>Body Level Four</a:t>
            </a:r>
          </a:p>
          <a:p>
            <a:pPr lvl="4"/>
            <a:r>
              <a:t>Body Level Five</a:t>
            </a:r>
          </a:p>
        </p:txBody>
      </p:sp>
      <p:sp>
        <p:nvSpPr>
          <p:cNvPr id="111"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3 Content">
    <p:spTree>
      <p:nvGrpSpPr>
        <p:cNvPr id="1" name=""/>
        <p:cNvGrpSpPr/>
        <p:nvPr/>
      </p:nvGrpSpPr>
      <p:grpSpPr>
        <a:xfrm>
          <a:off x="0" y="0"/>
          <a:ext cx="0" cy="0"/>
          <a:chOff x="0" y="0"/>
          <a:chExt cx="0" cy="0"/>
        </a:xfrm>
      </p:grpSpPr>
      <p:sp>
        <p:nvSpPr>
          <p:cNvPr id="118" name="Rectangle 7"/>
          <p:cNvSpPr/>
          <p:nvPr/>
        </p:nvSpPr>
        <p:spPr>
          <a:xfrm>
            <a:off x="8148918" y="268287"/>
            <a:ext cx="718074" cy="1645922"/>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19" name="Title Text"/>
          <p:cNvSpPr/>
          <p:nvPr>
            <p:ph type="title"/>
          </p:nvPr>
        </p:nvSpPr>
        <p:spPr>
          <a:xfrm>
            <a:off x="457198" y="914400"/>
            <a:ext cx="7391402" cy="1143000"/>
          </a:xfrm>
          <a:prstGeom prst="rect">
            <a:avLst/>
          </a:prstGeom>
        </p:spPr>
        <p:txBody>
          <a:bodyPr>
            <a:normAutofit fontScale="100000" lnSpcReduction="0"/>
          </a:bodyPr>
          <a:lstStyle/>
          <a:p>
            <a:pPr/>
            <a:r>
              <a:t>Title Text</a:t>
            </a:r>
          </a:p>
        </p:txBody>
      </p:sp>
      <p:sp>
        <p:nvSpPr>
          <p:cNvPr id="120" name="Body Level One…"/>
          <p:cNvSpPr/>
          <p:nvPr>
            <p:ph type="body" sz="quarter" idx="1"/>
          </p:nvPr>
        </p:nvSpPr>
        <p:spPr>
          <a:xfrm>
            <a:off x="4282440" y="2214561"/>
            <a:ext cx="3566160" cy="1920241"/>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a:r>
              <a:t>Body Level One</a:t>
            </a:r>
          </a:p>
          <a:p>
            <a:pPr lvl="1"/>
            <a:r>
              <a:t>Body Level Two</a:t>
            </a:r>
          </a:p>
          <a:p>
            <a:pPr lvl="2"/>
            <a:r>
              <a:t>Body Level Three</a:t>
            </a:r>
          </a:p>
          <a:p>
            <a:pPr lvl="3"/>
            <a:r>
              <a:t>Body Level Four</a:t>
            </a:r>
          </a:p>
          <a:p>
            <a:pPr lvl="4"/>
            <a:r>
              <a:t>Body Level Five</a:t>
            </a:r>
          </a:p>
        </p:txBody>
      </p:sp>
      <p:sp>
        <p:nvSpPr>
          <p:cNvPr id="121"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4 Content">
    <p:spTree>
      <p:nvGrpSpPr>
        <p:cNvPr id="1" name=""/>
        <p:cNvGrpSpPr/>
        <p:nvPr/>
      </p:nvGrpSpPr>
      <p:grpSpPr>
        <a:xfrm>
          <a:off x="0" y="0"/>
          <a:ext cx="0" cy="0"/>
          <a:chOff x="0" y="0"/>
          <a:chExt cx="0" cy="0"/>
        </a:xfrm>
      </p:grpSpPr>
      <p:sp>
        <p:nvSpPr>
          <p:cNvPr id="128" name="Rectangle 7"/>
          <p:cNvSpPr/>
          <p:nvPr/>
        </p:nvSpPr>
        <p:spPr>
          <a:xfrm>
            <a:off x="8148918" y="268287"/>
            <a:ext cx="718074" cy="1645922"/>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129" name="Title Text"/>
          <p:cNvSpPr/>
          <p:nvPr>
            <p:ph type="title"/>
          </p:nvPr>
        </p:nvSpPr>
        <p:spPr>
          <a:xfrm>
            <a:off x="457198" y="914400"/>
            <a:ext cx="7391402" cy="1143000"/>
          </a:xfrm>
          <a:prstGeom prst="rect">
            <a:avLst/>
          </a:prstGeom>
        </p:spPr>
        <p:txBody>
          <a:bodyPr>
            <a:normAutofit fontScale="100000" lnSpcReduction="0"/>
          </a:bodyPr>
          <a:lstStyle/>
          <a:p>
            <a:pPr/>
            <a:r>
              <a:t>Title Text</a:t>
            </a:r>
          </a:p>
        </p:txBody>
      </p:sp>
      <p:sp>
        <p:nvSpPr>
          <p:cNvPr id="130" name="Body Level One…"/>
          <p:cNvSpPr/>
          <p:nvPr>
            <p:ph type="body" sz="quarter" idx="1"/>
          </p:nvPr>
        </p:nvSpPr>
        <p:spPr>
          <a:xfrm>
            <a:off x="4282440" y="2214561"/>
            <a:ext cx="3566160" cy="1920241"/>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a:r>
              <a:t>Body Level One</a:t>
            </a:r>
          </a:p>
          <a:p>
            <a:pPr lvl="1"/>
            <a:r>
              <a:t>Body Level Two</a:t>
            </a:r>
          </a:p>
          <a:p>
            <a:pPr lvl="2"/>
            <a:r>
              <a:t>Body Level Three</a:t>
            </a:r>
          </a:p>
          <a:p>
            <a:pPr lvl="3"/>
            <a:r>
              <a:t>Body Level Four</a:t>
            </a:r>
          </a:p>
          <a:p>
            <a:pPr lvl="4"/>
            <a:r>
              <a:t>Body Level Five</a:t>
            </a:r>
          </a:p>
        </p:txBody>
      </p:sp>
      <p:sp>
        <p:nvSpPr>
          <p:cNvPr id="131"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0" showMasterPhAnim="1">
  <p:cSld name="Title Only">
    <p:spTree>
      <p:nvGrpSpPr>
        <p:cNvPr id="1" name=""/>
        <p:cNvGrpSpPr/>
        <p:nvPr/>
      </p:nvGrpSpPr>
      <p:grpSpPr>
        <a:xfrm>
          <a:off x="0" y="0"/>
          <a:ext cx="0" cy="0"/>
          <a:chOff x="0" y="0"/>
          <a:chExt cx="0" cy="0"/>
        </a:xfrm>
      </p:grpSpPr>
      <p:sp>
        <p:nvSpPr>
          <p:cNvPr id="138" name="Rectangle 5"/>
          <p:cNvSpPr/>
          <p:nvPr/>
        </p:nvSpPr>
        <p:spPr>
          <a:xfrm>
            <a:off x="8148918" y="268287"/>
            <a:ext cx="718074" cy="1645922"/>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39" name="Title Text"/>
          <p:cNvSpPr/>
          <p:nvPr>
            <p:ph type="title"/>
          </p:nvPr>
        </p:nvSpPr>
        <p:spPr>
          <a:xfrm>
            <a:off x="457198" y="914400"/>
            <a:ext cx="6508379" cy="1143000"/>
          </a:xfrm>
          <a:prstGeom prst="rect">
            <a:avLst/>
          </a:prstGeom>
        </p:spPr>
        <p:txBody>
          <a:bodyPr>
            <a:normAutofit fontScale="100000" lnSpcReduction="0"/>
          </a:bodyPr>
          <a:lstStyle/>
          <a:p>
            <a:pPr/>
            <a:r>
              <a:t>Title Text</a:t>
            </a:r>
          </a:p>
        </p:txBody>
      </p:sp>
      <p:sp>
        <p:nvSpPr>
          <p:cNvPr id="140"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47"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0" showMasterPhAnim="1">
  <p:cSld name="Content with Caption">
    <p:spTree>
      <p:nvGrpSpPr>
        <p:cNvPr id="1" name=""/>
        <p:cNvGrpSpPr/>
        <p:nvPr/>
      </p:nvGrpSpPr>
      <p:grpSpPr>
        <a:xfrm>
          <a:off x="0" y="0"/>
          <a:ext cx="0" cy="0"/>
          <a:chOff x="0" y="0"/>
          <a:chExt cx="0" cy="0"/>
        </a:xfrm>
      </p:grpSpPr>
      <p:sp>
        <p:nvSpPr>
          <p:cNvPr id="154" name="Rectangle 7"/>
          <p:cNvSpPr/>
          <p:nvPr/>
        </p:nvSpPr>
        <p:spPr>
          <a:xfrm>
            <a:off x="8148918" y="268288"/>
            <a:ext cx="718074" cy="566929"/>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55" name="Title Text"/>
          <p:cNvSpPr/>
          <p:nvPr>
            <p:ph type="title"/>
          </p:nvPr>
        </p:nvSpPr>
        <p:spPr>
          <a:xfrm>
            <a:off x="457198" y="995081"/>
            <a:ext cx="3566161" cy="1035426"/>
          </a:xfrm>
          <a:prstGeom prst="rect">
            <a:avLst/>
          </a:prstGeom>
        </p:spPr>
        <p:txBody>
          <a:bodyPr anchor="b">
            <a:normAutofit fontScale="100000" lnSpcReduction="0"/>
          </a:bodyPr>
          <a:lstStyle>
            <a:lvl1pPr>
              <a:defRPr sz="2800"/>
            </a:lvl1pPr>
          </a:lstStyle>
          <a:p>
            <a:pPr/>
            <a:r>
              <a:t>Title Text</a:t>
            </a:r>
          </a:p>
        </p:txBody>
      </p:sp>
      <p:sp>
        <p:nvSpPr>
          <p:cNvPr id="156" name="Body Level One…"/>
          <p:cNvSpPr/>
          <p:nvPr>
            <p:ph type="body" sz="half" idx="1"/>
          </p:nvPr>
        </p:nvSpPr>
        <p:spPr>
          <a:xfrm>
            <a:off x="4762051" y="990600"/>
            <a:ext cx="3566161" cy="5135563"/>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a:r>
              <a:t>Body Level One</a:t>
            </a:r>
          </a:p>
          <a:p>
            <a:pPr lvl="1"/>
            <a:r>
              <a:t>Body Level Two</a:t>
            </a:r>
          </a:p>
          <a:p>
            <a:pPr lvl="2"/>
            <a:r>
              <a:t>Body Level Three</a:t>
            </a:r>
          </a:p>
          <a:p>
            <a:pPr lvl="3"/>
            <a:r>
              <a:t>Body Level Four</a:t>
            </a:r>
          </a:p>
          <a:p>
            <a:pPr lvl="4"/>
            <a:r>
              <a:t>Body Level Five</a:t>
            </a:r>
          </a:p>
        </p:txBody>
      </p:sp>
      <p:sp>
        <p:nvSpPr>
          <p:cNvPr id="157" name="Text Placeholder 3"/>
          <p:cNvSpPr/>
          <p:nvPr>
            <p:ph type="body" sz="half" idx="13"/>
          </p:nvPr>
        </p:nvSpPr>
        <p:spPr>
          <a:xfrm>
            <a:off x="457198" y="2057400"/>
            <a:ext cx="3566161" cy="3657602"/>
          </a:xfrm>
          <a:prstGeom prst="rect">
            <a:avLst/>
          </a:prstGeom>
        </p:spPr>
        <p:txBody>
          <a:bodyPr/>
          <a:lstStyle/>
          <a:p>
            <a:pPr marL="0" indent="0">
              <a:buClrTx/>
              <a:buSzTx/>
              <a:buNone/>
              <a:defRPr sz="1600"/>
            </a:pPr>
          </a:p>
        </p:txBody>
      </p:sp>
      <p:sp>
        <p:nvSpPr>
          <p:cNvPr id="158"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0" showMasterPhAnim="1">
  <p:cSld name="Picture with Caption">
    <p:spTree>
      <p:nvGrpSpPr>
        <p:cNvPr id="1" name=""/>
        <p:cNvGrpSpPr/>
        <p:nvPr/>
      </p:nvGrpSpPr>
      <p:grpSpPr>
        <a:xfrm>
          <a:off x="0" y="0"/>
          <a:ext cx="0" cy="0"/>
          <a:chOff x="0" y="0"/>
          <a:chExt cx="0" cy="0"/>
        </a:xfrm>
      </p:grpSpPr>
      <p:sp>
        <p:nvSpPr>
          <p:cNvPr id="165" name="Rectangle 7"/>
          <p:cNvSpPr/>
          <p:nvPr/>
        </p:nvSpPr>
        <p:spPr>
          <a:xfrm>
            <a:off x="4746811" y="268288"/>
            <a:ext cx="4114801" cy="566929"/>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66" name="Title Text"/>
          <p:cNvSpPr/>
          <p:nvPr>
            <p:ph type="title"/>
          </p:nvPr>
        </p:nvSpPr>
        <p:spPr>
          <a:xfrm>
            <a:off x="457198" y="995081"/>
            <a:ext cx="3566161" cy="1035426"/>
          </a:xfrm>
          <a:prstGeom prst="rect">
            <a:avLst/>
          </a:prstGeom>
        </p:spPr>
        <p:txBody>
          <a:bodyPr anchor="b">
            <a:normAutofit fontScale="100000" lnSpcReduction="0"/>
          </a:bodyPr>
          <a:lstStyle>
            <a:lvl1pPr>
              <a:defRPr sz="2800"/>
            </a:lvl1pPr>
          </a:lstStyle>
          <a:p>
            <a:pPr/>
            <a:r>
              <a:t>Title Text</a:t>
            </a:r>
          </a:p>
        </p:txBody>
      </p:sp>
      <p:sp>
        <p:nvSpPr>
          <p:cNvPr id="167" name="Body Level One…"/>
          <p:cNvSpPr/>
          <p:nvPr>
            <p:ph type="body" sz="half" idx="1"/>
          </p:nvPr>
        </p:nvSpPr>
        <p:spPr>
          <a:xfrm>
            <a:off x="457198" y="2057400"/>
            <a:ext cx="3566161" cy="3657602"/>
          </a:xfrm>
          <a:prstGeom prst="rect">
            <a:avLst/>
          </a:prstGeom>
        </p:spPr>
        <p:txBody>
          <a:bodyPr/>
          <a:lstStyle>
            <a:lvl1pPr marL="0" indent="0">
              <a:buClrTx/>
              <a:buSzTx/>
              <a:buNone/>
              <a:defRPr sz="1600"/>
            </a:lvl1pPr>
            <a:lvl2pPr marL="0" indent="457200">
              <a:buClrTx/>
              <a:buSzTx/>
              <a:buNone/>
              <a:defRPr sz="1600"/>
            </a:lvl2pPr>
            <a:lvl3pPr marL="0" indent="914400">
              <a:buClrTx/>
              <a:buSzTx/>
              <a:buNone/>
              <a:defRPr sz="1600"/>
            </a:lvl3pPr>
            <a:lvl4pPr marL="0" indent="1371600">
              <a:buClrTx/>
              <a:buSzTx/>
              <a:buNone/>
              <a:defRPr sz="1600"/>
            </a:lvl4pPr>
            <a:lvl5pPr marL="0" indent="1828800">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68" name="Slide Number"/>
          <p:cNvSpPr/>
          <p:nvPr>
            <p:ph type="sldNum" sz="quarter" idx="2"/>
          </p:nvPr>
        </p:nvSpPr>
        <p:spPr>
          <a:prstGeom prst="rect">
            <a:avLst/>
          </a:prstGeom>
        </p:spPr>
        <p:txBody>
          <a:bodyPr/>
          <a:lstStyle/>
          <a:p>
            <a:pPr/>
            <a:fld id="{86CB4B4D-7CA3-9044-876B-883B54F8677D}" type="slidenum"/>
          </a:p>
        </p:txBody>
      </p:sp>
      <p:sp>
        <p:nvSpPr>
          <p:cNvPr id="169" name="Picture Placeholder 9"/>
          <p:cNvSpPr/>
          <p:nvPr>
            <p:ph type="pic" sz="half" idx="13"/>
          </p:nvPr>
        </p:nvSpPr>
        <p:spPr>
          <a:xfrm>
            <a:off x="4760257" y="990600"/>
            <a:ext cx="4096513" cy="5611813"/>
          </a:xfrm>
          <a:prstGeom prst="rect">
            <a:avLst/>
          </a:prstGeom>
        </p:spPr>
        <p:txBody>
          <a:bodyPr lIns="91439" rIns="91439">
            <a:noAutofit/>
          </a:bodyPr>
          <a:lstStyle/>
          <a:p>
            <a:pPr/>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0" showMasterPhAnim="1">
  <p:cSld name="Picture above Caption">
    <p:spTree>
      <p:nvGrpSpPr>
        <p:cNvPr id="1" name=""/>
        <p:cNvGrpSpPr/>
        <p:nvPr/>
      </p:nvGrpSpPr>
      <p:grpSpPr>
        <a:xfrm>
          <a:off x="0" y="0"/>
          <a:ext cx="0" cy="0"/>
          <a:chOff x="0" y="0"/>
          <a:chExt cx="0" cy="0"/>
        </a:xfrm>
      </p:grpSpPr>
      <p:sp>
        <p:nvSpPr>
          <p:cNvPr id="176" name="Rectangle 7"/>
          <p:cNvSpPr/>
          <p:nvPr/>
        </p:nvSpPr>
        <p:spPr>
          <a:xfrm>
            <a:off x="7216775" y="268288"/>
            <a:ext cx="1639456" cy="3639313"/>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77" name="Title Text"/>
          <p:cNvSpPr/>
          <p:nvPr>
            <p:ph type="title"/>
          </p:nvPr>
        </p:nvSpPr>
        <p:spPr>
          <a:xfrm>
            <a:off x="458787" y="4267200"/>
            <a:ext cx="6477001" cy="566738"/>
          </a:xfrm>
          <a:prstGeom prst="rect">
            <a:avLst/>
          </a:prstGeom>
        </p:spPr>
        <p:txBody>
          <a:bodyPr anchor="b">
            <a:normAutofit fontScale="100000" lnSpcReduction="0"/>
          </a:bodyPr>
          <a:lstStyle>
            <a:lvl1pPr>
              <a:defRPr sz="2800"/>
            </a:lvl1pPr>
          </a:lstStyle>
          <a:p>
            <a:pPr/>
            <a:r>
              <a:t>Title Text</a:t>
            </a:r>
          </a:p>
        </p:txBody>
      </p:sp>
      <p:sp>
        <p:nvSpPr>
          <p:cNvPr id="178" name="Picture Placeholder 2"/>
          <p:cNvSpPr/>
          <p:nvPr>
            <p:ph type="pic" sz="half" idx="13"/>
          </p:nvPr>
        </p:nvSpPr>
        <p:spPr>
          <a:xfrm>
            <a:off x="269874" y="268288"/>
            <a:ext cx="6858001" cy="3639312"/>
          </a:xfrm>
          <a:prstGeom prst="rect">
            <a:avLst/>
          </a:prstGeom>
        </p:spPr>
        <p:txBody>
          <a:bodyPr lIns="91439" rIns="91439">
            <a:noAutofit/>
          </a:bodyPr>
          <a:lstStyle/>
          <a:p>
            <a:pPr/>
          </a:p>
        </p:txBody>
      </p:sp>
      <p:sp>
        <p:nvSpPr>
          <p:cNvPr id="179" name="Body Level One…"/>
          <p:cNvSpPr/>
          <p:nvPr>
            <p:ph type="body" sz="quarter" idx="1"/>
          </p:nvPr>
        </p:nvSpPr>
        <p:spPr>
          <a:xfrm>
            <a:off x="458787" y="4840940"/>
            <a:ext cx="6475414" cy="1304272"/>
          </a:xfrm>
          <a:prstGeom prst="rect">
            <a:avLst/>
          </a:prstGeom>
        </p:spPr>
        <p:txBody>
          <a:bodyPr/>
          <a:lstStyle>
            <a:lvl1pPr marL="0" indent="0">
              <a:buClrTx/>
              <a:buSzTx/>
              <a:buNone/>
              <a:defRPr sz="1600"/>
            </a:lvl1pPr>
            <a:lvl2pPr marL="0" indent="457200">
              <a:buClrTx/>
              <a:buSzTx/>
              <a:buNone/>
              <a:defRPr sz="1600"/>
            </a:lvl2pPr>
            <a:lvl3pPr marL="0" indent="914400">
              <a:buClrTx/>
              <a:buSzTx/>
              <a:buNone/>
              <a:defRPr sz="1600"/>
            </a:lvl3pPr>
            <a:lvl4pPr marL="0" indent="1371600">
              <a:buClrTx/>
              <a:buSzTx/>
              <a:buNone/>
              <a:defRPr sz="1600"/>
            </a:lvl4pPr>
            <a:lvl5pPr marL="0" indent="1828800">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80"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0" showMasterPhAnim="1">
  <p:cSld name="4 Pictures with Caption">
    <p:spTree>
      <p:nvGrpSpPr>
        <p:cNvPr id="1" name=""/>
        <p:cNvGrpSpPr/>
        <p:nvPr/>
      </p:nvGrpSpPr>
      <p:grpSpPr>
        <a:xfrm>
          <a:off x="0" y="0"/>
          <a:ext cx="0" cy="0"/>
          <a:chOff x="0" y="0"/>
          <a:chExt cx="0" cy="0"/>
        </a:xfrm>
      </p:grpSpPr>
      <p:sp>
        <p:nvSpPr>
          <p:cNvPr id="187" name="Rectangle 7"/>
          <p:cNvSpPr/>
          <p:nvPr/>
        </p:nvSpPr>
        <p:spPr>
          <a:xfrm>
            <a:off x="8135470" y="268288"/>
            <a:ext cx="720762" cy="3639313"/>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88" name="Title Text"/>
          <p:cNvSpPr/>
          <p:nvPr>
            <p:ph type="title"/>
          </p:nvPr>
        </p:nvSpPr>
        <p:spPr>
          <a:xfrm>
            <a:off x="458787" y="4267200"/>
            <a:ext cx="6477001" cy="566738"/>
          </a:xfrm>
          <a:prstGeom prst="rect">
            <a:avLst/>
          </a:prstGeom>
        </p:spPr>
        <p:txBody>
          <a:bodyPr anchor="b">
            <a:normAutofit fontScale="100000" lnSpcReduction="0"/>
          </a:bodyPr>
          <a:lstStyle>
            <a:lvl1pPr>
              <a:defRPr sz="2800"/>
            </a:lvl1pPr>
          </a:lstStyle>
          <a:p>
            <a:pPr/>
            <a:r>
              <a:t>Title Text</a:t>
            </a:r>
          </a:p>
        </p:txBody>
      </p:sp>
      <p:sp>
        <p:nvSpPr>
          <p:cNvPr id="189" name="Picture Placeholder 2"/>
          <p:cNvSpPr/>
          <p:nvPr>
            <p:ph type="pic" sz="quarter" idx="13"/>
          </p:nvPr>
        </p:nvSpPr>
        <p:spPr>
          <a:xfrm>
            <a:off x="269874" y="268288"/>
            <a:ext cx="3006726" cy="3639312"/>
          </a:xfrm>
          <a:prstGeom prst="rect">
            <a:avLst/>
          </a:prstGeom>
        </p:spPr>
        <p:txBody>
          <a:bodyPr lIns="91439" rIns="91439">
            <a:noAutofit/>
          </a:bodyPr>
          <a:lstStyle/>
          <a:p>
            <a:pPr/>
          </a:p>
        </p:txBody>
      </p:sp>
      <p:sp>
        <p:nvSpPr>
          <p:cNvPr id="190" name="Body Level One…"/>
          <p:cNvSpPr/>
          <p:nvPr>
            <p:ph type="body" sz="quarter" idx="1"/>
          </p:nvPr>
        </p:nvSpPr>
        <p:spPr>
          <a:xfrm>
            <a:off x="458787" y="4840940"/>
            <a:ext cx="6475414" cy="1304272"/>
          </a:xfrm>
          <a:prstGeom prst="rect">
            <a:avLst/>
          </a:prstGeom>
        </p:spPr>
        <p:txBody>
          <a:bodyPr/>
          <a:lstStyle>
            <a:lvl1pPr marL="0" indent="0">
              <a:buClrTx/>
              <a:buSzTx/>
              <a:buNone/>
              <a:defRPr sz="1600"/>
            </a:lvl1pPr>
            <a:lvl2pPr marL="0" indent="457200">
              <a:buClrTx/>
              <a:buSzTx/>
              <a:buNone/>
              <a:defRPr sz="1600"/>
            </a:lvl2pPr>
            <a:lvl3pPr marL="0" indent="914400">
              <a:buClrTx/>
              <a:buSzTx/>
              <a:buNone/>
              <a:defRPr sz="1600"/>
            </a:lvl3pPr>
            <a:lvl4pPr marL="0" indent="1371600">
              <a:buClrTx/>
              <a:buSzTx/>
              <a:buNone/>
              <a:defRPr sz="1600"/>
            </a:lvl4pPr>
            <a:lvl5pPr marL="0" indent="1828800">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91" name="Slide Number"/>
          <p:cNvSpPr/>
          <p:nvPr>
            <p:ph type="sldNum" sz="quarter" idx="2"/>
          </p:nvPr>
        </p:nvSpPr>
        <p:spPr>
          <a:prstGeom prst="rect">
            <a:avLst/>
          </a:prstGeom>
        </p:spPr>
        <p:txBody>
          <a:bodyPr/>
          <a:lstStyle/>
          <a:p>
            <a:pPr/>
            <a:fld id="{86CB4B4D-7CA3-9044-876B-883B54F8677D}" type="slidenum"/>
          </a:p>
        </p:txBody>
      </p:sp>
      <p:sp>
        <p:nvSpPr>
          <p:cNvPr id="192" name="Picture Placeholder 2"/>
          <p:cNvSpPr/>
          <p:nvPr>
            <p:ph type="pic" sz="quarter" idx="14"/>
          </p:nvPr>
        </p:nvSpPr>
        <p:spPr>
          <a:xfrm>
            <a:off x="3352800" y="268288"/>
            <a:ext cx="4701989" cy="1775666"/>
          </a:xfrm>
          <a:prstGeom prst="rect">
            <a:avLst/>
          </a:prstGeom>
        </p:spPr>
        <p:txBody>
          <a:bodyPr lIns="91439" rIns="91439">
            <a:noAutofit/>
          </a:bodyPr>
          <a:lstStyle/>
          <a:p>
            <a:pPr/>
          </a:p>
        </p:txBody>
      </p:sp>
      <p:sp>
        <p:nvSpPr>
          <p:cNvPr id="193" name="Picture Placeholder 2"/>
          <p:cNvSpPr/>
          <p:nvPr>
            <p:ph type="pic" sz="quarter" idx="15"/>
          </p:nvPr>
        </p:nvSpPr>
        <p:spPr>
          <a:xfrm>
            <a:off x="3352800" y="2131934"/>
            <a:ext cx="2304289" cy="1775667"/>
          </a:xfrm>
          <a:prstGeom prst="rect">
            <a:avLst/>
          </a:prstGeom>
        </p:spPr>
        <p:txBody>
          <a:bodyPr lIns="91439" rIns="91439">
            <a:noAutofit/>
          </a:bodyPr>
          <a:lstStyle/>
          <a:p>
            <a:pPr/>
          </a:p>
        </p:txBody>
      </p:sp>
      <p:sp>
        <p:nvSpPr>
          <p:cNvPr id="194" name="Picture Placeholder 2"/>
          <p:cNvSpPr/>
          <p:nvPr>
            <p:ph type="pic" sz="quarter" idx="16"/>
          </p:nvPr>
        </p:nvSpPr>
        <p:spPr>
          <a:xfrm>
            <a:off x="5750500" y="2131934"/>
            <a:ext cx="2304289" cy="1775667"/>
          </a:xfrm>
          <a:prstGeom prst="rect">
            <a:avLst/>
          </a:prstGeom>
        </p:spPr>
        <p:txBody>
          <a:bodyPr lIns="91439" rIns="91439">
            <a:noAutofit/>
          </a:bodyPr>
          <a:lstStyle/>
          <a:p>
            <a:pPr/>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0" showMasterPhAnim="1">
  <p:cSld name="Title and Vertical Text">
    <p:spTree>
      <p:nvGrpSpPr>
        <p:cNvPr id="1" name=""/>
        <p:cNvGrpSpPr/>
        <p:nvPr/>
      </p:nvGrpSpPr>
      <p:grpSpPr>
        <a:xfrm>
          <a:off x="0" y="0"/>
          <a:ext cx="0" cy="0"/>
          <a:chOff x="0" y="0"/>
          <a:chExt cx="0" cy="0"/>
        </a:xfrm>
      </p:grpSpPr>
      <p:sp>
        <p:nvSpPr>
          <p:cNvPr id="201" name="Rectangle 6"/>
          <p:cNvSpPr/>
          <p:nvPr/>
        </p:nvSpPr>
        <p:spPr>
          <a:xfrm>
            <a:off x="7212106" y="268287"/>
            <a:ext cx="1645921" cy="1645922"/>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202" name="Title Text"/>
          <p:cNvSpPr/>
          <p:nvPr>
            <p:ph type="title"/>
          </p:nvPr>
        </p:nvSpPr>
        <p:spPr>
          <a:xfrm>
            <a:off x="457198" y="914400"/>
            <a:ext cx="6508379" cy="1143000"/>
          </a:xfrm>
          <a:prstGeom prst="rect">
            <a:avLst/>
          </a:prstGeom>
        </p:spPr>
        <p:txBody>
          <a:bodyPr>
            <a:normAutofit fontScale="100000" lnSpcReduction="0"/>
          </a:bodyPr>
          <a:lstStyle/>
          <a:p>
            <a:pPr/>
            <a:r>
              <a:t>Title Text</a:t>
            </a:r>
          </a:p>
        </p:txBody>
      </p:sp>
      <p:sp>
        <p:nvSpPr>
          <p:cNvPr id="203" name="Body Level One…"/>
          <p:cNvSpPr/>
          <p:nvPr>
            <p:ph type="body" idx="1"/>
          </p:nvPr>
        </p:nvSpPr>
        <p:spPr>
          <a:xfrm>
            <a:off x="457198" y="2209800"/>
            <a:ext cx="6508379" cy="391636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04"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Title and Content">
    <p:spTree>
      <p:nvGrpSpPr>
        <p:cNvPr id="1" name=""/>
        <p:cNvGrpSpPr/>
        <p:nvPr/>
      </p:nvGrpSpPr>
      <p:grpSpPr>
        <a:xfrm>
          <a:off x="0" y="0"/>
          <a:ext cx="0" cy="0"/>
          <a:chOff x="0" y="0"/>
          <a:chExt cx="0" cy="0"/>
        </a:xfrm>
      </p:grpSpPr>
      <p:sp>
        <p:nvSpPr>
          <p:cNvPr id="22" name="Title Text"/>
          <p:cNvSpPr/>
          <p:nvPr>
            <p:ph type="title"/>
          </p:nvPr>
        </p:nvSpPr>
        <p:spPr>
          <a:xfrm>
            <a:off x="457198" y="752280"/>
            <a:ext cx="6508379" cy="1143001"/>
          </a:xfrm>
          <a:prstGeom prst="rect">
            <a:avLst/>
          </a:prstGeom>
        </p:spPr>
        <p:txBody>
          <a:bodyPr>
            <a:normAutofit fontScale="100000" lnSpcReduction="0"/>
          </a:bodyPr>
          <a:lstStyle/>
          <a:p>
            <a:pPr/>
            <a:r>
              <a:t>Title Text</a:t>
            </a:r>
          </a:p>
        </p:txBody>
      </p:sp>
      <p:sp>
        <p:nvSpPr>
          <p:cNvPr id="23" name="Body Level One…"/>
          <p:cNvSpPr/>
          <p:nvPr>
            <p:ph type="body" idx="1"/>
          </p:nvPr>
        </p:nvSpPr>
        <p:spPr>
          <a:xfrm>
            <a:off x="457198" y="2088209"/>
            <a:ext cx="6508379" cy="3916364"/>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4" name="Slide Number"/>
          <p:cNvSpPr/>
          <p:nvPr>
            <p:ph type="sldNum" sz="quarter" idx="2"/>
          </p:nvPr>
        </p:nvSpPr>
        <p:spPr>
          <a:xfrm>
            <a:off x="8583652" y="523258"/>
            <a:ext cx="331748" cy="345441"/>
          </a:xfrm>
          <a:prstGeom prst="rect">
            <a:avLst/>
          </a:prstGeom>
        </p:spPr>
        <p:txBody>
          <a:bodyPr/>
          <a:lstStyle/>
          <a:p>
            <a:pPr/>
            <a:fld id="{86CB4B4D-7CA3-9044-876B-883B54F8677D}" type="slidenum"/>
          </a:p>
        </p:txBody>
      </p:sp>
      <p:sp>
        <p:nvSpPr>
          <p:cNvPr id="25" name="Rectangle 7"/>
          <p:cNvSpPr/>
          <p:nvPr/>
        </p:nvSpPr>
        <p:spPr>
          <a:xfrm>
            <a:off x="8301318" y="420687"/>
            <a:ext cx="718074" cy="566929"/>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26" name="Slide Number Placeholder 6"/>
          <p:cNvSpPr/>
          <p:nvPr/>
        </p:nvSpPr>
        <p:spPr>
          <a:xfrm>
            <a:off x="8408893" y="523258"/>
            <a:ext cx="506507" cy="345441"/>
          </a:xfrm>
          <a:prstGeom prst="rect">
            <a:avLst/>
          </a:prstGeom>
          <a:ln w="12700">
            <a:miter lim="400000"/>
          </a:ln>
        </p:spPr>
        <p:txBody>
          <a:bodyPr lIns="45719" rIns="45719" anchor="ctr">
            <a:spAutoFit/>
          </a:bodyPr>
          <a:lstStyle/>
          <a:p>
            <a:pPr algn="r">
              <a:defRPr sz="1600">
                <a:solidFill>
                  <a:srgbClr val="FFFFFF"/>
                </a:solidFill>
              </a:defRPr>
            </a:pPr>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0" showMasterPhAnim="1">
  <p:cSld name="Vertical Title and Text">
    <p:spTree>
      <p:nvGrpSpPr>
        <p:cNvPr id="1" name=""/>
        <p:cNvGrpSpPr/>
        <p:nvPr/>
      </p:nvGrpSpPr>
      <p:grpSpPr>
        <a:xfrm>
          <a:off x="0" y="0"/>
          <a:ext cx="0" cy="0"/>
          <a:chOff x="0" y="0"/>
          <a:chExt cx="0" cy="0"/>
        </a:xfrm>
      </p:grpSpPr>
      <p:sp>
        <p:nvSpPr>
          <p:cNvPr id="211" name="Rectangle 6"/>
          <p:cNvSpPr/>
          <p:nvPr/>
        </p:nvSpPr>
        <p:spPr>
          <a:xfrm>
            <a:off x="8148918" y="268288"/>
            <a:ext cx="718074" cy="566929"/>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212" name="Title Text"/>
          <p:cNvSpPr/>
          <p:nvPr>
            <p:ph type="title"/>
          </p:nvPr>
        </p:nvSpPr>
        <p:spPr>
          <a:xfrm>
            <a:off x="7543799" y="1035424"/>
            <a:ext cx="1322296" cy="5090739"/>
          </a:xfrm>
          <a:prstGeom prst="rect">
            <a:avLst/>
          </a:prstGeom>
        </p:spPr>
        <p:txBody>
          <a:bodyPr>
            <a:normAutofit fontScale="100000" lnSpcReduction="0"/>
          </a:bodyPr>
          <a:lstStyle/>
          <a:p>
            <a:pPr/>
            <a:r>
              <a:t>Title Text</a:t>
            </a:r>
          </a:p>
        </p:txBody>
      </p:sp>
      <p:sp>
        <p:nvSpPr>
          <p:cNvPr id="213" name="Body Level One…"/>
          <p:cNvSpPr/>
          <p:nvPr>
            <p:ph type="body" idx="1"/>
          </p:nvPr>
        </p:nvSpPr>
        <p:spPr>
          <a:xfrm>
            <a:off x="457200" y="1035424"/>
            <a:ext cx="6019800" cy="5109789"/>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14"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1_Title and Content">
    <p:spTree>
      <p:nvGrpSpPr>
        <p:cNvPr id="1" name=""/>
        <p:cNvGrpSpPr/>
        <p:nvPr/>
      </p:nvGrpSpPr>
      <p:grpSpPr>
        <a:xfrm>
          <a:off x="0" y="0"/>
          <a:ext cx="0" cy="0"/>
          <a:chOff x="0" y="0"/>
          <a:chExt cx="0" cy="0"/>
        </a:xfrm>
      </p:grpSpPr>
      <p:sp>
        <p:nvSpPr>
          <p:cNvPr id="33" name="Rectangle 6"/>
          <p:cNvSpPr/>
          <p:nvPr/>
        </p:nvSpPr>
        <p:spPr>
          <a:xfrm>
            <a:off x="7212106" y="268287"/>
            <a:ext cx="1645921" cy="1645922"/>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34" name="Title Text"/>
          <p:cNvSpPr/>
          <p:nvPr>
            <p:ph type="title"/>
          </p:nvPr>
        </p:nvSpPr>
        <p:spPr>
          <a:xfrm>
            <a:off x="457198" y="752280"/>
            <a:ext cx="6508379" cy="1143001"/>
          </a:xfrm>
          <a:prstGeom prst="rect">
            <a:avLst/>
          </a:prstGeom>
        </p:spPr>
        <p:txBody>
          <a:bodyPr>
            <a:normAutofit fontScale="100000" lnSpcReduction="0"/>
          </a:bodyPr>
          <a:lstStyle>
            <a:lvl1pPr>
              <a:defRPr>
                <a:solidFill>
                  <a:srgbClr val="008000"/>
                </a:solidFill>
              </a:defRPr>
            </a:lvl1pPr>
          </a:lstStyle>
          <a:p>
            <a:pPr/>
            <a:r>
              <a:t>Title Text</a:t>
            </a:r>
          </a:p>
        </p:txBody>
      </p:sp>
      <p:sp>
        <p:nvSpPr>
          <p:cNvPr id="35" name="Body Level One…"/>
          <p:cNvSpPr/>
          <p:nvPr>
            <p:ph type="body" idx="1"/>
          </p:nvPr>
        </p:nvSpPr>
        <p:spPr>
          <a:xfrm>
            <a:off x="457198" y="2088209"/>
            <a:ext cx="6508379" cy="3916364"/>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6"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itle Slide with Picture">
    <p:spTree>
      <p:nvGrpSpPr>
        <p:cNvPr id="1" name=""/>
        <p:cNvGrpSpPr/>
        <p:nvPr/>
      </p:nvGrpSpPr>
      <p:grpSpPr>
        <a:xfrm>
          <a:off x="0" y="0"/>
          <a:ext cx="0" cy="0"/>
          <a:chOff x="0" y="0"/>
          <a:chExt cx="0" cy="0"/>
        </a:xfrm>
      </p:grpSpPr>
      <p:sp>
        <p:nvSpPr>
          <p:cNvPr id="43" name="Rectangle 6"/>
          <p:cNvSpPr/>
          <p:nvPr/>
        </p:nvSpPr>
        <p:spPr>
          <a:xfrm>
            <a:off x="3186952" y="268287"/>
            <a:ext cx="5669281" cy="2560322"/>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44" name="Title Text"/>
          <p:cNvSpPr/>
          <p:nvPr>
            <p:ph type="title"/>
          </p:nvPr>
        </p:nvSpPr>
        <p:spPr>
          <a:xfrm>
            <a:off x="3200399" y="4171950"/>
            <a:ext cx="5457920" cy="1085850"/>
          </a:xfrm>
          <a:prstGeom prst="rect">
            <a:avLst/>
          </a:prstGeom>
        </p:spPr>
        <p:txBody>
          <a:bodyPr>
            <a:normAutofit fontScale="100000" lnSpcReduction="0"/>
          </a:bodyPr>
          <a:lstStyle>
            <a:lvl1pPr>
              <a:defRPr sz="4600">
                <a:solidFill>
                  <a:srgbClr val="008000"/>
                </a:solidFill>
              </a:defRPr>
            </a:lvl1pPr>
          </a:lstStyle>
          <a:p>
            <a:pPr/>
            <a:r>
              <a:t>Title Text</a:t>
            </a:r>
          </a:p>
        </p:txBody>
      </p:sp>
      <p:sp>
        <p:nvSpPr>
          <p:cNvPr id="45" name="Body Level One…"/>
          <p:cNvSpPr/>
          <p:nvPr>
            <p:ph type="body" sz="quarter" idx="1"/>
          </p:nvPr>
        </p:nvSpPr>
        <p:spPr>
          <a:xfrm>
            <a:off x="3200400" y="5257798"/>
            <a:ext cx="5457919" cy="618566"/>
          </a:xfrm>
          <a:prstGeom prst="rect">
            <a:avLst/>
          </a:prstGeom>
        </p:spPr>
        <p:txBody>
          <a:bodyPr/>
          <a:lstStyle>
            <a:lvl1pPr marL="0" indent="0">
              <a:spcBef>
                <a:spcPts val="0"/>
              </a:spcBef>
              <a:buClrTx/>
              <a:buSzTx/>
              <a:buNone/>
              <a:defRPr sz="1600"/>
            </a:lvl1pPr>
            <a:lvl2pPr marL="0" indent="457200">
              <a:spcBef>
                <a:spcPts val="0"/>
              </a:spcBef>
              <a:buClrTx/>
              <a:buSzTx/>
              <a:buNone/>
              <a:defRPr sz="1600"/>
            </a:lvl2pPr>
            <a:lvl3pPr marL="0" indent="914400">
              <a:spcBef>
                <a:spcPts val="0"/>
              </a:spcBef>
              <a:buClrTx/>
              <a:buSzTx/>
              <a:buNone/>
              <a:defRPr sz="1600"/>
            </a:lvl3pPr>
            <a:lvl4pPr marL="0" indent="1371600">
              <a:spcBef>
                <a:spcPts val="0"/>
              </a:spcBef>
              <a:buClrTx/>
              <a:buSzTx/>
              <a:buNone/>
              <a:defRPr sz="1600"/>
            </a:lvl4pPr>
            <a:lvl5pPr marL="0" indent="1828800">
              <a:spcBef>
                <a:spcPts val="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46" name="Slide Number"/>
          <p:cNvSpPr/>
          <p:nvPr>
            <p:ph type="sldNum" sz="quarter" idx="2"/>
          </p:nvPr>
        </p:nvSpPr>
        <p:spPr>
          <a:xfrm>
            <a:off x="8690638" y="6410642"/>
            <a:ext cx="260622" cy="256541"/>
          </a:xfrm>
          <a:prstGeom prst="rect">
            <a:avLst/>
          </a:prstGeom>
        </p:spPr>
        <p:txBody>
          <a:bodyPr/>
          <a:lstStyle>
            <a:lvl1pPr defTabSz="914400">
              <a:defRPr sz="1100">
                <a:solidFill>
                  <a:srgbClr val="858585"/>
                </a:solidFill>
              </a:defRPr>
            </a:lvl1pPr>
          </a:lstStyle>
          <a:p>
            <a:pPr/>
            <a:fld id="{86CB4B4D-7CA3-9044-876B-883B54F8677D}" type="slidenum"/>
          </a:p>
        </p:txBody>
      </p:sp>
      <p:sp>
        <p:nvSpPr>
          <p:cNvPr id="47" name="Picture Placeholder 8"/>
          <p:cNvSpPr/>
          <p:nvPr>
            <p:ph type="pic" sz="quarter" idx="13"/>
          </p:nvPr>
        </p:nvSpPr>
        <p:spPr>
          <a:xfrm>
            <a:off x="3200400" y="2877671"/>
            <a:ext cx="5646867" cy="1280161"/>
          </a:xfrm>
          <a:prstGeom prst="rect">
            <a:avLst/>
          </a:prstGeom>
        </p:spPr>
        <p:txBody>
          <a:bodyPr lIns="91439" rIns="91439">
            <a:noAutofit/>
          </a:bodyPr>
          <a:lstStyle/>
          <a:p>
            <a:pPr/>
          </a:p>
        </p:txBody>
      </p:sp>
      <p:sp>
        <p:nvSpPr>
          <p:cNvPr id="48" name="Rectangle 9"/>
          <p:cNvSpPr/>
          <p:nvPr/>
        </p:nvSpPr>
        <p:spPr>
          <a:xfrm>
            <a:off x="268940" y="268287"/>
            <a:ext cx="182881" cy="3886855"/>
          </a:xfrm>
          <a:prstGeom prst="rect">
            <a:avLst/>
          </a:prstGeom>
          <a:solidFill>
            <a:srgbClr val="91A5A6"/>
          </a:solidFill>
          <a:ln w="12700">
            <a:miter lim="400000"/>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Title, Content, and Picture">
    <p:spTree>
      <p:nvGrpSpPr>
        <p:cNvPr id="1" name=""/>
        <p:cNvGrpSpPr/>
        <p:nvPr/>
      </p:nvGrpSpPr>
      <p:grpSpPr>
        <a:xfrm>
          <a:off x="0" y="0"/>
          <a:ext cx="0" cy="0"/>
          <a:chOff x="0" y="0"/>
          <a:chExt cx="0" cy="0"/>
        </a:xfrm>
      </p:grpSpPr>
      <p:sp>
        <p:nvSpPr>
          <p:cNvPr id="55" name="Rectangle 6"/>
          <p:cNvSpPr/>
          <p:nvPr/>
        </p:nvSpPr>
        <p:spPr>
          <a:xfrm>
            <a:off x="269874" y="268287"/>
            <a:ext cx="1645922" cy="1645922"/>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56" name="Title Text"/>
          <p:cNvSpPr/>
          <p:nvPr>
            <p:ph type="title"/>
          </p:nvPr>
        </p:nvSpPr>
        <p:spPr>
          <a:xfrm>
            <a:off x="2178423" y="914400"/>
            <a:ext cx="6508378" cy="1143000"/>
          </a:xfrm>
          <a:prstGeom prst="rect">
            <a:avLst/>
          </a:prstGeom>
        </p:spPr>
        <p:txBody>
          <a:bodyPr>
            <a:normAutofit fontScale="100000" lnSpcReduction="0"/>
          </a:bodyPr>
          <a:lstStyle/>
          <a:p>
            <a:pPr/>
            <a:r>
              <a:t>Title Text</a:t>
            </a:r>
          </a:p>
        </p:txBody>
      </p:sp>
      <p:sp>
        <p:nvSpPr>
          <p:cNvPr id="57" name="Body Level One…"/>
          <p:cNvSpPr/>
          <p:nvPr>
            <p:ph type="body" idx="1"/>
          </p:nvPr>
        </p:nvSpPr>
        <p:spPr>
          <a:xfrm>
            <a:off x="2178423" y="2209800"/>
            <a:ext cx="6508378" cy="391636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p:nvPr>
            <p:ph type="sldNum" sz="quarter" idx="2"/>
          </p:nvPr>
        </p:nvSpPr>
        <p:spPr>
          <a:xfrm>
            <a:off x="506452" y="370858"/>
            <a:ext cx="331748" cy="345441"/>
          </a:xfrm>
          <a:prstGeom prst="rect">
            <a:avLst/>
          </a:prstGeom>
        </p:spPr>
        <p:txBody>
          <a:bodyPr/>
          <a:lstStyle/>
          <a:p>
            <a:pPr/>
            <a:fld id="{86CB4B4D-7CA3-9044-876B-883B54F8677D}" type="slidenum"/>
          </a:p>
        </p:txBody>
      </p:sp>
      <p:sp>
        <p:nvSpPr>
          <p:cNvPr id="59" name="Picture Placeholder 8"/>
          <p:cNvSpPr/>
          <p:nvPr>
            <p:ph type="pic" sz="quarter" idx="13"/>
          </p:nvPr>
        </p:nvSpPr>
        <p:spPr>
          <a:xfrm>
            <a:off x="269875" y="1976717"/>
            <a:ext cx="1645921" cy="4625790"/>
          </a:xfrm>
          <a:prstGeom prst="rect">
            <a:avLst/>
          </a:prstGeom>
        </p:spPr>
        <p:txBody>
          <a:bodyPr lIns="91439" rIns="91439">
            <a:noAutofit/>
          </a:bodyPr>
          <a:lstStyle/>
          <a:p>
            <a:pPr/>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Section Header">
    <p:spTree>
      <p:nvGrpSpPr>
        <p:cNvPr id="1" name=""/>
        <p:cNvGrpSpPr/>
        <p:nvPr/>
      </p:nvGrpSpPr>
      <p:grpSpPr>
        <a:xfrm>
          <a:off x="0" y="0"/>
          <a:ext cx="0" cy="0"/>
          <a:chOff x="0" y="0"/>
          <a:chExt cx="0" cy="0"/>
        </a:xfrm>
      </p:grpSpPr>
      <p:sp>
        <p:nvSpPr>
          <p:cNvPr id="66" name="Rectangle 6"/>
          <p:cNvSpPr/>
          <p:nvPr/>
        </p:nvSpPr>
        <p:spPr>
          <a:xfrm>
            <a:off x="7758951" y="268288"/>
            <a:ext cx="1099075" cy="6350001"/>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67" name="Title Text"/>
          <p:cNvSpPr/>
          <p:nvPr>
            <p:ph type="title"/>
          </p:nvPr>
        </p:nvSpPr>
        <p:spPr>
          <a:xfrm>
            <a:off x="2209800" y="3429000"/>
            <a:ext cx="4966448" cy="1398494"/>
          </a:xfrm>
          <a:prstGeom prst="rect">
            <a:avLst/>
          </a:prstGeom>
        </p:spPr>
        <p:txBody>
          <a:bodyPr anchor="b">
            <a:normAutofit fontScale="100000" lnSpcReduction="0"/>
          </a:bodyPr>
          <a:lstStyle>
            <a:lvl1pPr algn="r">
              <a:defRPr sz="4600"/>
            </a:lvl1pPr>
          </a:lstStyle>
          <a:p>
            <a:pPr/>
            <a:r>
              <a:t>Title Text</a:t>
            </a:r>
          </a:p>
        </p:txBody>
      </p:sp>
      <p:sp>
        <p:nvSpPr>
          <p:cNvPr id="68" name="Body Level One…"/>
          <p:cNvSpPr/>
          <p:nvPr>
            <p:ph type="body" sz="quarter" idx="1"/>
          </p:nvPr>
        </p:nvSpPr>
        <p:spPr>
          <a:xfrm>
            <a:off x="2209800" y="4824414"/>
            <a:ext cx="4966448" cy="1320801"/>
          </a:xfrm>
          <a:prstGeom prst="rect">
            <a:avLst/>
          </a:prstGeom>
        </p:spPr>
        <p:txBody>
          <a:bodyPr/>
          <a:lstStyle>
            <a:lvl1pPr marL="0" indent="0" algn="r">
              <a:buClrTx/>
              <a:buSzTx/>
              <a:buNone/>
              <a:defRPr sz="1600"/>
            </a:lvl1pPr>
            <a:lvl2pPr marL="0" indent="457200" algn="r">
              <a:buClrTx/>
              <a:buSzTx/>
              <a:buNone/>
              <a:defRPr sz="1600"/>
            </a:lvl2pPr>
            <a:lvl3pPr marL="0" indent="914400" algn="r">
              <a:buClrTx/>
              <a:buSzTx/>
              <a:buNone/>
              <a:defRPr sz="1600"/>
            </a:lvl3pPr>
            <a:lvl4pPr marL="0" indent="1371600" algn="r">
              <a:buClrTx/>
              <a:buSzTx/>
              <a:buNone/>
              <a:defRPr sz="1600"/>
            </a:lvl4pPr>
            <a:lvl5pPr marL="0" indent="1828800" algn="r">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69"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Section with Picture">
    <p:spTree>
      <p:nvGrpSpPr>
        <p:cNvPr id="1" name=""/>
        <p:cNvGrpSpPr/>
        <p:nvPr/>
      </p:nvGrpSpPr>
      <p:grpSpPr>
        <a:xfrm>
          <a:off x="0" y="0"/>
          <a:ext cx="0" cy="0"/>
          <a:chOff x="0" y="0"/>
          <a:chExt cx="0" cy="0"/>
        </a:xfrm>
      </p:grpSpPr>
      <p:sp>
        <p:nvSpPr>
          <p:cNvPr id="76" name="Rectangle 6"/>
          <p:cNvSpPr/>
          <p:nvPr/>
        </p:nvSpPr>
        <p:spPr>
          <a:xfrm>
            <a:off x="269875" y="4773705"/>
            <a:ext cx="2971800" cy="1844583"/>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77" name="Title Text"/>
          <p:cNvSpPr/>
          <p:nvPr>
            <p:ph type="title"/>
          </p:nvPr>
        </p:nvSpPr>
        <p:spPr>
          <a:xfrm>
            <a:off x="3720353" y="3429001"/>
            <a:ext cx="4966447" cy="1398495"/>
          </a:xfrm>
          <a:prstGeom prst="rect">
            <a:avLst/>
          </a:prstGeom>
        </p:spPr>
        <p:txBody>
          <a:bodyPr anchor="b">
            <a:normAutofit fontScale="100000" lnSpcReduction="0"/>
          </a:bodyPr>
          <a:lstStyle>
            <a:lvl1pPr algn="r">
              <a:defRPr sz="4600"/>
            </a:lvl1pPr>
          </a:lstStyle>
          <a:p>
            <a:pPr/>
            <a:r>
              <a:t>Title Text</a:t>
            </a:r>
          </a:p>
        </p:txBody>
      </p:sp>
      <p:sp>
        <p:nvSpPr>
          <p:cNvPr id="78" name="Body Level One…"/>
          <p:cNvSpPr/>
          <p:nvPr>
            <p:ph type="body" sz="quarter" idx="1"/>
          </p:nvPr>
        </p:nvSpPr>
        <p:spPr>
          <a:xfrm>
            <a:off x="3720353" y="4824414"/>
            <a:ext cx="4966447" cy="1320801"/>
          </a:xfrm>
          <a:prstGeom prst="rect">
            <a:avLst/>
          </a:prstGeom>
        </p:spPr>
        <p:txBody>
          <a:bodyPr/>
          <a:lstStyle>
            <a:lvl1pPr marL="0" indent="0" algn="r">
              <a:buClrTx/>
              <a:buSzTx/>
              <a:buNone/>
              <a:defRPr sz="1600"/>
            </a:lvl1pPr>
            <a:lvl2pPr marL="0" indent="457200" algn="r">
              <a:buClrTx/>
              <a:buSzTx/>
              <a:buNone/>
              <a:defRPr sz="1600"/>
            </a:lvl2pPr>
            <a:lvl3pPr marL="0" indent="914400" algn="r">
              <a:buClrTx/>
              <a:buSzTx/>
              <a:buNone/>
              <a:defRPr sz="1600"/>
            </a:lvl3pPr>
            <a:lvl4pPr marL="0" indent="1371600" algn="r">
              <a:buClrTx/>
              <a:buSzTx/>
              <a:buNone/>
              <a:defRPr sz="1600"/>
            </a:lvl4pPr>
            <a:lvl5pPr marL="0" indent="1828800" algn="r">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79" name="Slide Number"/>
          <p:cNvSpPr/>
          <p:nvPr>
            <p:ph type="sldNum" sz="quarter" idx="2"/>
          </p:nvPr>
        </p:nvSpPr>
        <p:spPr>
          <a:xfrm>
            <a:off x="525970" y="6114807"/>
            <a:ext cx="331748" cy="345441"/>
          </a:xfrm>
          <a:prstGeom prst="rect">
            <a:avLst/>
          </a:prstGeom>
        </p:spPr>
        <p:txBody>
          <a:bodyPr/>
          <a:lstStyle/>
          <a:p>
            <a:pPr/>
            <a:fld id="{86CB4B4D-7CA3-9044-876B-883B54F8677D}" type="slidenum"/>
          </a:p>
        </p:txBody>
      </p:sp>
      <p:sp>
        <p:nvSpPr>
          <p:cNvPr id="80" name="Picture Placeholder 8"/>
          <p:cNvSpPr/>
          <p:nvPr>
            <p:ph type="pic" sz="half" idx="13"/>
          </p:nvPr>
        </p:nvSpPr>
        <p:spPr>
          <a:xfrm>
            <a:off x="269874" y="268288"/>
            <a:ext cx="2971801" cy="4438651"/>
          </a:xfrm>
          <a:prstGeom prst="rect">
            <a:avLst/>
          </a:prstGeom>
        </p:spPr>
        <p:txBody>
          <a:bodyPr lIns="91439" rIns="91439">
            <a:noAutofit/>
          </a:bodyPr>
          <a:lstStyle/>
          <a:p>
            <a:pPr/>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Two Content">
    <p:spTree>
      <p:nvGrpSpPr>
        <p:cNvPr id="1" name=""/>
        <p:cNvGrpSpPr/>
        <p:nvPr/>
      </p:nvGrpSpPr>
      <p:grpSpPr>
        <a:xfrm>
          <a:off x="0" y="0"/>
          <a:ext cx="0" cy="0"/>
          <a:chOff x="0" y="0"/>
          <a:chExt cx="0" cy="0"/>
        </a:xfrm>
      </p:grpSpPr>
      <p:sp>
        <p:nvSpPr>
          <p:cNvPr id="87" name="Rectangle 7"/>
          <p:cNvSpPr/>
          <p:nvPr/>
        </p:nvSpPr>
        <p:spPr>
          <a:xfrm>
            <a:off x="8148918" y="268287"/>
            <a:ext cx="718074" cy="1645922"/>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88" name="Title Text"/>
          <p:cNvSpPr/>
          <p:nvPr>
            <p:ph type="title"/>
          </p:nvPr>
        </p:nvSpPr>
        <p:spPr>
          <a:xfrm>
            <a:off x="457198" y="914400"/>
            <a:ext cx="7391402" cy="1143000"/>
          </a:xfrm>
          <a:prstGeom prst="rect">
            <a:avLst/>
          </a:prstGeom>
        </p:spPr>
        <p:txBody>
          <a:bodyPr>
            <a:normAutofit fontScale="100000" lnSpcReduction="0"/>
          </a:bodyPr>
          <a:lstStyle/>
          <a:p>
            <a:pPr/>
            <a:r>
              <a:t>Title Text</a:t>
            </a:r>
          </a:p>
        </p:txBody>
      </p:sp>
      <p:sp>
        <p:nvSpPr>
          <p:cNvPr id="89" name="Body Level One…"/>
          <p:cNvSpPr/>
          <p:nvPr>
            <p:ph type="body" sz="half" idx="1"/>
          </p:nvPr>
        </p:nvSpPr>
        <p:spPr>
          <a:xfrm>
            <a:off x="457200" y="2214563"/>
            <a:ext cx="3566160" cy="3911601"/>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a:r>
              <a:t>Body Level One</a:t>
            </a:r>
          </a:p>
          <a:p>
            <a:pPr lvl="1"/>
            <a:r>
              <a:t>Body Level Two</a:t>
            </a:r>
          </a:p>
          <a:p>
            <a:pPr lvl="2"/>
            <a:r>
              <a:t>Body Level Three</a:t>
            </a:r>
          </a:p>
          <a:p>
            <a:pPr lvl="3"/>
            <a:r>
              <a:t>Body Level Four</a:t>
            </a:r>
          </a:p>
          <a:p>
            <a:pPr lvl="4"/>
            <a:r>
              <a:t>Body Level Five</a:t>
            </a:r>
          </a:p>
        </p:txBody>
      </p:sp>
      <p:sp>
        <p:nvSpPr>
          <p:cNvPr id="90"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Comparison">
    <p:spTree>
      <p:nvGrpSpPr>
        <p:cNvPr id="1" name=""/>
        <p:cNvGrpSpPr/>
        <p:nvPr/>
      </p:nvGrpSpPr>
      <p:grpSpPr>
        <a:xfrm>
          <a:off x="0" y="0"/>
          <a:ext cx="0" cy="0"/>
          <a:chOff x="0" y="0"/>
          <a:chExt cx="0" cy="0"/>
        </a:xfrm>
      </p:grpSpPr>
      <p:sp>
        <p:nvSpPr>
          <p:cNvPr id="97" name="Rectangle 9"/>
          <p:cNvSpPr/>
          <p:nvPr/>
        </p:nvSpPr>
        <p:spPr>
          <a:xfrm>
            <a:off x="8148918" y="268287"/>
            <a:ext cx="718074" cy="1645922"/>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98" name="Title Text"/>
          <p:cNvSpPr/>
          <p:nvPr>
            <p:ph type="title"/>
          </p:nvPr>
        </p:nvSpPr>
        <p:spPr>
          <a:xfrm>
            <a:off x="457198" y="914400"/>
            <a:ext cx="7388354" cy="1143000"/>
          </a:xfrm>
          <a:prstGeom prst="rect">
            <a:avLst/>
          </a:prstGeom>
        </p:spPr>
        <p:txBody>
          <a:bodyPr>
            <a:normAutofit fontScale="100000" lnSpcReduction="0"/>
          </a:bodyPr>
          <a:lstStyle/>
          <a:p>
            <a:pPr/>
            <a:r>
              <a:t>Title Text</a:t>
            </a:r>
          </a:p>
        </p:txBody>
      </p:sp>
      <p:sp>
        <p:nvSpPr>
          <p:cNvPr id="99" name="Body Level One…"/>
          <p:cNvSpPr/>
          <p:nvPr>
            <p:ph type="body" sz="quarter" idx="1"/>
          </p:nvPr>
        </p:nvSpPr>
        <p:spPr>
          <a:xfrm>
            <a:off x="457200" y="2054131"/>
            <a:ext cx="3566160" cy="639763"/>
          </a:xfrm>
          <a:prstGeom prst="rect">
            <a:avLst/>
          </a:prstGeom>
        </p:spPr>
        <p:txBody>
          <a:bodyPr anchor="b"/>
          <a:lstStyle>
            <a:lvl1pPr marL="0" indent="0" algn="ctr">
              <a:spcBef>
                <a:spcPts val="0"/>
              </a:spcBef>
              <a:buClrTx/>
              <a:buSzTx/>
              <a:buNone/>
              <a:defRPr b="1">
                <a:solidFill>
                  <a:schemeClr val="accent1"/>
                </a:solidFill>
              </a:defRPr>
            </a:lvl1pPr>
            <a:lvl2pPr marL="0" indent="457200" algn="ctr">
              <a:spcBef>
                <a:spcPts val="0"/>
              </a:spcBef>
              <a:buClrTx/>
              <a:buSzTx/>
              <a:buNone/>
              <a:defRPr b="1">
                <a:solidFill>
                  <a:schemeClr val="accent1"/>
                </a:solidFill>
              </a:defRPr>
            </a:lvl2pPr>
            <a:lvl3pPr marL="0" indent="914400" algn="ctr">
              <a:spcBef>
                <a:spcPts val="0"/>
              </a:spcBef>
              <a:buClrTx/>
              <a:buSzTx/>
              <a:buNone/>
              <a:defRPr b="1">
                <a:solidFill>
                  <a:schemeClr val="accent1"/>
                </a:solidFill>
              </a:defRPr>
            </a:lvl3pPr>
            <a:lvl4pPr marL="0" indent="1371600" algn="ctr">
              <a:spcBef>
                <a:spcPts val="0"/>
              </a:spcBef>
              <a:buClrTx/>
              <a:buSzTx/>
              <a:buNone/>
              <a:defRPr b="1">
                <a:solidFill>
                  <a:schemeClr val="accent1"/>
                </a:solidFill>
              </a:defRPr>
            </a:lvl4pPr>
            <a:lvl5pPr marL="0" indent="1828800" algn="ctr">
              <a:spcBef>
                <a:spcPts val="0"/>
              </a:spcBef>
              <a:buClrTx/>
              <a:buSzTx/>
              <a:buNone/>
              <a:defRPr b="1">
                <a:solidFill>
                  <a:schemeClr val="accent1"/>
                </a:solidFill>
              </a:defRPr>
            </a:lvl5pPr>
          </a:lstStyle>
          <a:p>
            <a:pPr/>
            <a:r>
              <a:t>Body Level One</a:t>
            </a:r>
          </a:p>
          <a:p>
            <a:pPr lvl="1"/>
            <a:r>
              <a:t>Body Level Two</a:t>
            </a:r>
          </a:p>
          <a:p>
            <a:pPr lvl="2"/>
            <a:r>
              <a:t>Body Level Three</a:t>
            </a:r>
          </a:p>
          <a:p>
            <a:pPr lvl="3"/>
            <a:r>
              <a:t>Body Level Four</a:t>
            </a:r>
          </a:p>
          <a:p>
            <a:pPr lvl="4"/>
            <a:r>
              <a:t>Body Level Five</a:t>
            </a:r>
          </a:p>
        </p:txBody>
      </p:sp>
      <p:sp>
        <p:nvSpPr>
          <p:cNvPr id="100" name="Text Placeholder 4"/>
          <p:cNvSpPr/>
          <p:nvPr>
            <p:ph type="body" sz="quarter" idx="13"/>
          </p:nvPr>
        </p:nvSpPr>
        <p:spPr>
          <a:xfrm>
            <a:off x="4279391" y="2054131"/>
            <a:ext cx="3566160" cy="639763"/>
          </a:xfrm>
          <a:prstGeom prst="rect">
            <a:avLst/>
          </a:prstGeom>
        </p:spPr>
        <p:txBody>
          <a:bodyPr anchor="b"/>
          <a:lstStyle/>
          <a:p>
            <a:pPr marL="0" indent="0" algn="ctr">
              <a:spcBef>
                <a:spcPts val="0"/>
              </a:spcBef>
              <a:buClrTx/>
              <a:buSzTx/>
              <a:buNone/>
              <a:defRPr b="1">
                <a:solidFill>
                  <a:schemeClr val="accent1"/>
                </a:solidFill>
              </a:defRPr>
            </a:pPr>
          </a:p>
        </p:txBody>
      </p:sp>
      <p:sp>
        <p:nvSpPr>
          <p:cNvPr id="101"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4"/>
          <p:cNvSpPr/>
          <p:nvPr/>
        </p:nvSpPr>
        <p:spPr>
          <a:xfrm>
            <a:off x="8148918" y="268288"/>
            <a:ext cx="718074" cy="566929"/>
          </a:xfrm>
          <a:prstGeom prst="rect">
            <a:avLst/>
          </a:prstGeom>
          <a:solidFill>
            <a:srgbClr val="91A5A6"/>
          </a:solidFill>
          <a:ln w="12700">
            <a:miter lim="400000"/>
          </a:ln>
        </p:spPr>
        <p:txBody>
          <a:bodyPr lIns="45719" rIns="45719" anchor="ctr"/>
          <a:lstStyle/>
          <a:p>
            <a:pPr algn="ctr">
              <a:defRPr>
                <a:solidFill>
                  <a:srgbClr val="FFFFFF"/>
                </a:solidFill>
              </a:defRPr>
            </a:pPr>
          </a:p>
        </p:txBody>
      </p:sp>
      <p:sp>
        <p:nvSpPr>
          <p:cNvPr id="3" name="Slide Number"/>
          <p:cNvSpPr/>
          <p:nvPr>
            <p:ph type="sldNum" sz="quarter" idx="2"/>
          </p:nvPr>
        </p:nvSpPr>
        <p:spPr>
          <a:xfrm>
            <a:off x="8431252" y="370858"/>
            <a:ext cx="331748" cy="345441"/>
          </a:xfrm>
          <a:prstGeom prst="rect">
            <a:avLst/>
          </a:prstGeom>
          <a:ln w="12700">
            <a:miter lim="400000"/>
          </a:ln>
        </p:spPr>
        <p:txBody>
          <a:bodyPr wrap="none" lIns="45719" rIns="45719" anchor="ctr">
            <a:spAutoFit/>
          </a:bodyPr>
          <a:lstStyle>
            <a:lvl1pPr algn="r">
              <a:defRPr b="1" sz="1600">
                <a:solidFill>
                  <a:srgbClr val="C00202"/>
                </a:solidFill>
              </a:defRPr>
            </a:lvl1pPr>
          </a:lstStyle>
          <a:p>
            <a:pPr/>
            <a:fld id="{86CB4B4D-7CA3-9044-876B-883B54F8677D}" type="slidenum"/>
          </a:p>
        </p:txBody>
      </p:sp>
      <p:sp>
        <p:nvSpPr>
          <p:cNvPr id="4" name="Title Text"/>
          <p:cNvSpPr/>
          <p:nvPr>
            <p:ph type="title"/>
          </p:nvPr>
        </p:nvSpPr>
        <p:spPr>
          <a:xfrm>
            <a:off x="457200" y="274637"/>
            <a:ext cx="8229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Title Text</a:t>
            </a:r>
          </a:p>
        </p:txBody>
      </p:sp>
      <p:sp>
        <p:nvSpPr>
          <p:cNvPr id="5" name="Body Level One…"/>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1pPr>
      <a:lvl2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2pPr>
      <a:lvl3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3pPr>
      <a:lvl4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4pPr>
      <a:lvl5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5pPr>
      <a:lvl6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6pPr>
      <a:lvl7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7pPr>
      <a:lvl8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8pPr>
      <a:lvl9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91A5A6"/>
          </a:solidFill>
          <a:uFillTx/>
          <a:latin typeface="Century Gothic"/>
          <a:ea typeface="Century Gothic"/>
          <a:cs typeface="Century Gothic"/>
          <a:sym typeface="Century Gothic"/>
        </a:defRPr>
      </a:lvl9pPr>
    </p:titleStyle>
    <p:bodyStyle>
      <a:lvl1pPr marL="2286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1pPr>
      <a:lvl2pPr marL="482600" marR="0" indent="-2540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2pPr>
      <a:lvl3pPr marL="711200" marR="0" indent="-2540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3pPr>
      <a:lvl4pPr marL="939800" marR="0" indent="-2540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4pPr>
      <a:lvl5pPr marL="1168400" marR="0" indent="-2540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5pPr>
      <a:lvl6pPr marL="25146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6pPr>
      <a:lvl7pPr marL="29718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7pPr>
      <a:lvl8pPr marL="34290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8pPr>
      <a:lvl9pPr marL="38862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2000" u="none">
          <a:ln>
            <a:noFill/>
          </a:ln>
          <a:solidFill>
            <a:srgbClr val="333333"/>
          </a:solidFill>
          <a:uFillTx/>
          <a:latin typeface="Century Gothic"/>
          <a:ea typeface="Century Gothic"/>
          <a:cs typeface="Century Gothic"/>
          <a:sym typeface="Century Gothic"/>
        </a:defRPr>
      </a:lvl9pPr>
    </p:bodyStyle>
    <p:otherStyle>
      <a:lvl1pPr marL="0" marR="0" indent="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1pPr>
      <a:lvl2pPr marL="0" marR="0" indent="4572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2pPr>
      <a:lvl3pPr marL="0" marR="0" indent="9144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3pPr>
      <a:lvl4pPr marL="0" marR="0" indent="13716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4pPr>
      <a:lvl5pPr marL="0" marR="0" indent="18288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5pPr>
      <a:lvl6pPr marL="0" marR="0" indent="22860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6pPr>
      <a:lvl7pPr marL="0" marR="0" indent="27432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7pPr>
      <a:lvl8pPr marL="0" marR="0" indent="32004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8pPr>
      <a:lvl9pPr marL="0" marR="0" indent="3657600" algn="r" defTabSz="457200" rtl="0" latinLnBrk="0">
        <a:lnSpc>
          <a:spcPct val="100000"/>
        </a:lnSpc>
        <a:spcBef>
          <a:spcPts val="0"/>
        </a:spcBef>
        <a:spcAft>
          <a:spcPts val="0"/>
        </a:spcAft>
        <a:buClrTx/>
        <a:buSzTx/>
        <a:buFontTx/>
        <a:buNone/>
        <a:tabLst/>
        <a:defRPr b="1" baseline="0" cap="none" i="0" spc="0" strike="noStrike" sz="1600" u="none">
          <a:ln>
            <a:noFill/>
          </a:ln>
          <a:solidFill>
            <a:schemeClr val="tx1"/>
          </a:solidFill>
          <a:uFillTx/>
          <a:latin typeface="+mn-lt"/>
          <a:ea typeface="+mn-ea"/>
          <a:cs typeface="+mn-cs"/>
          <a:sym typeface="Century Gothic"/>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3" name="Sous-titre 2"/>
          <p:cNvSpPr/>
          <p:nvPr>
            <p:ph type="subTitle" sz="quarter" idx="1"/>
          </p:nvPr>
        </p:nvSpPr>
        <p:spPr>
          <a:xfrm>
            <a:off x="3200400" y="4346395"/>
            <a:ext cx="5633157" cy="621793"/>
          </a:xfrm>
          <a:prstGeom prst="rect">
            <a:avLst/>
          </a:prstGeom>
        </p:spPr>
        <p:txBody>
          <a:bodyPr/>
          <a:lstStyle/>
          <a:p>
            <a:pPr algn="r" defTabSz="630936">
              <a:defRPr sz="1656"/>
            </a:pPr>
            <a:r>
              <a:t>Rostock May 14th - 17th, 2017</a:t>
            </a:r>
          </a:p>
          <a:p>
            <a:pPr algn="r" defTabSz="630936">
              <a:defRPr sz="1656"/>
            </a:pPr>
            <a:r>
              <a:t> UBC Commissions &amp; Interreg Project Network JOHANN</a:t>
            </a:r>
          </a:p>
        </p:txBody>
      </p:sp>
      <p:sp>
        <p:nvSpPr>
          <p:cNvPr id="224" name="Rectangle 3"/>
          <p:cNvSpPr/>
          <p:nvPr/>
        </p:nvSpPr>
        <p:spPr>
          <a:xfrm>
            <a:off x="3200400" y="1296096"/>
            <a:ext cx="5633157" cy="2174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r">
              <a:defRPr sz="3400">
                <a:solidFill>
                  <a:srgbClr val="FFFFFF"/>
                </a:solidFill>
              </a:defRPr>
            </a:pPr>
            <a:r>
              <a:t>A JOINT APPROACH </a:t>
            </a:r>
          </a:p>
          <a:p>
            <a:pPr algn="r">
              <a:defRPr sz="3400">
                <a:solidFill>
                  <a:srgbClr val="FFFFFF"/>
                </a:solidFill>
              </a:defRPr>
            </a:pPr>
            <a:r>
              <a:t>TO GUIDE A </a:t>
            </a:r>
            <a:br/>
            <a:r>
              <a:t>GROWING BALTIC CITY INTO A GREAT BALTIC CITY</a:t>
            </a:r>
          </a:p>
        </p:txBody>
      </p:sp>
      <p:pic>
        <p:nvPicPr>
          <p:cNvPr id="225" name="Image 1" descr="Image 1"/>
          <p:cNvPicPr>
            <a:picLocks noChangeAspect="1"/>
          </p:cNvPicPr>
          <p:nvPr/>
        </p:nvPicPr>
        <p:blipFill>
          <a:blip r:embed="rId2">
            <a:extLst/>
          </a:blip>
          <a:stretch>
            <a:fillRect/>
          </a:stretch>
        </p:blipFill>
        <p:spPr>
          <a:xfrm>
            <a:off x="585609" y="5581086"/>
            <a:ext cx="8255001" cy="1282701"/>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6" name="Titre 1"/>
          <p:cNvSpPr/>
          <p:nvPr>
            <p:ph type="title"/>
          </p:nvPr>
        </p:nvSpPr>
        <p:spPr>
          <a:xfrm>
            <a:off x="457198" y="752280"/>
            <a:ext cx="7730568" cy="1143001"/>
          </a:xfrm>
          <a:prstGeom prst="rect">
            <a:avLst/>
          </a:prstGeom>
        </p:spPr>
        <p:txBody>
          <a:bodyPr/>
          <a:lstStyle>
            <a:lvl1pPr defTabSz="859536">
              <a:defRPr sz="3384"/>
            </a:lvl1pPr>
          </a:lstStyle>
          <a:p>
            <a:pPr/>
            <a:r>
              <a:t>What to do to "produce" the city of tomorrow</a:t>
            </a:r>
          </a:p>
        </p:txBody>
      </p:sp>
      <p:sp>
        <p:nvSpPr>
          <p:cNvPr id="267" name="Espace réservé du contenu 2"/>
          <p:cNvSpPr/>
          <p:nvPr>
            <p:ph type="body" idx="1"/>
          </p:nvPr>
        </p:nvSpPr>
        <p:spPr>
          <a:xfrm>
            <a:off x="457198" y="2088209"/>
            <a:ext cx="7730568" cy="3916364"/>
          </a:xfrm>
          <a:prstGeom prst="rect">
            <a:avLst/>
          </a:prstGeom>
        </p:spPr>
        <p:txBody>
          <a:bodyPr/>
          <a:lstStyle/>
          <a:p>
            <a:pPr>
              <a:lnSpc>
                <a:spcPct val="90000"/>
              </a:lnSpc>
            </a:pPr>
            <a:r>
              <a:t>Rethink planning and development by focusing on the usages and services needed by the population. Need of more strategic facilitation</a:t>
            </a:r>
          </a:p>
          <a:p>
            <a:pPr>
              <a:lnSpc>
                <a:spcPct val="90000"/>
              </a:lnSpc>
            </a:pPr>
            <a:r>
              <a:t>Give place to innovation in particular social innovation through cooperative and collaborative approaches (horizontal versus vertical process)</a:t>
            </a:r>
          </a:p>
          <a:p>
            <a:pPr>
              <a:lnSpc>
                <a:spcPct val="90000"/>
              </a:lnSpc>
            </a:pPr>
            <a:r>
              <a:t>As the city become more complex (issues), diverse (actors), facing more constraints (financing plus national and EU regulations) and general uncertainty (political and economic instability, legal appeals) to give chance to more flexibility and adaptation by temporary and transitory urbanism (prefiguration)</a:t>
            </a:r>
          </a:p>
        </p:txBody>
      </p:sp>
      <p:sp>
        <p:nvSpPr>
          <p:cNvPr id="268" name="Espace réservé du numéro de diapositive 3"/>
          <p:cNvSpPr/>
          <p:nvPr>
            <p:ph type="sldNum" sz="quarter" idx="2"/>
          </p:nvPr>
        </p:nvSpPr>
        <p:spPr>
          <a:xfrm>
            <a:off x="8583652" y="523258"/>
            <a:ext cx="331749"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0" name="Shape 888"/>
          <p:cNvSpPr/>
          <p:nvPr>
            <p:ph type="title"/>
          </p:nvPr>
        </p:nvSpPr>
        <p:spPr>
          <a:xfrm>
            <a:off x="439142" y="147043"/>
            <a:ext cx="7790458" cy="1143001"/>
          </a:xfrm>
          <a:prstGeom prst="rect">
            <a:avLst/>
          </a:prstGeom>
        </p:spPr>
        <p:txBody>
          <a:bodyPr lIns="0" tIns="0" rIns="0" bIns="0"/>
          <a:lstStyle>
            <a:lvl1pPr>
              <a:defRPr sz="2700"/>
            </a:lvl1pPr>
          </a:lstStyle>
          <a:p>
            <a:pPr/>
            <a:r>
              <a:t>Integrated urban systems design/planning and procurement for sustainability and resilience</a:t>
            </a:r>
          </a:p>
        </p:txBody>
      </p:sp>
      <p:sp>
        <p:nvSpPr>
          <p:cNvPr id="271" name="Shape 889"/>
          <p:cNvSpPr/>
          <p:nvPr/>
        </p:nvSpPr>
        <p:spPr>
          <a:xfrm>
            <a:off x="2514600" y="3857626"/>
            <a:ext cx="5715000" cy="54804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defTabSz="912812">
              <a:defRPr sz="3200">
                <a:latin typeface="Arial"/>
                <a:ea typeface="Arial"/>
                <a:cs typeface="Arial"/>
                <a:sym typeface="Arial"/>
              </a:defRPr>
            </a:pPr>
            <a:r>
              <a:t> </a:t>
            </a:r>
            <a:r>
              <a:rPr b="1" sz="2400"/>
              <a:t> </a:t>
            </a:r>
          </a:p>
        </p:txBody>
      </p:sp>
      <p:grpSp>
        <p:nvGrpSpPr>
          <p:cNvPr id="283" name="Group 901"/>
          <p:cNvGrpSpPr/>
          <p:nvPr/>
        </p:nvGrpSpPr>
        <p:grpSpPr>
          <a:xfrm>
            <a:off x="304577" y="1268637"/>
            <a:ext cx="8875943" cy="5268164"/>
            <a:chOff x="0" y="0"/>
            <a:chExt cx="8875941" cy="5268162"/>
          </a:xfrm>
        </p:grpSpPr>
        <p:pic>
          <p:nvPicPr>
            <p:cNvPr id="272" name="image92.png" descr="image92.png"/>
            <p:cNvPicPr>
              <a:picLocks noChangeAspect="1"/>
            </p:cNvPicPr>
            <p:nvPr/>
          </p:nvPicPr>
          <p:blipFill>
            <a:blip r:embed="rId2">
              <a:extLst/>
            </a:blip>
            <a:stretch>
              <a:fillRect/>
            </a:stretch>
          </p:blipFill>
          <p:spPr>
            <a:xfrm>
              <a:off x="112938" y="433162"/>
              <a:ext cx="8475666" cy="3217867"/>
            </a:xfrm>
            <a:prstGeom prst="rect">
              <a:avLst/>
            </a:prstGeom>
            <a:ln w="12700" cap="flat">
              <a:noFill/>
              <a:miter lim="400000"/>
            </a:ln>
            <a:effectLst/>
          </p:spPr>
        </p:pic>
        <p:sp>
          <p:nvSpPr>
            <p:cNvPr id="273" name="Shape 891"/>
            <p:cNvSpPr/>
            <p:nvPr/>
          </p:nvSpPr>
          <p:spPr>
            <a:xfrm>
              <a:off x="378050" y="67127"/>
              <a:ext cx="2089153" cy="2592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b="1">
                  <a:solidFill>
                    <a:srgbClr val="FF0000"/>
                  </a:solidFill>
                  <a:latin typeface="Arial"/>
                  <a:ea typeface="Arial"/>
                  <a:cs typeface="Arial"/>
                  <a:sym typeface="Arial"/>
                </a:defRPr>
              </a:lvl1pPr>
            </a:lstStyle>
            <a:p>
              <a:pPr/>
              <a:r>
                <a:t>Now</a:t>
              </a:r>
            </a:p>
          </p:txBody>
        </p:sp>
        <p:sp>
          <p:nvSpPr>
            <p:cNvPr id="274" name="Shape 892"/>
            <p:cNvSpPr/>
            <p:nvPr/>
          </p:nvSpPr>
          <p:spPr>
            <a:xfrm>
              <a:off x="4411890" y="0"/>
              <a:ext cx="4248154" cy="7926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b="1">
                  <a:solidFill>
                    <a:srgbClr val="FF0000"/>
                  </a:solidFill>
                  <a:latin typeface="Arial"/>
                  <a:ea typeface="Arial"/>
                  <a:cs typeface="Arial"/>
                  <a:sym typeface="Arial"/>
                </a:defRPr>
              </a:lvl1pPr>
            </a:lstStyle>
            <a:p>
              <a:pPr/>
              <a:r>
                <a:t>Where we could be with systems thinking and performance based procurement</a:t>
              </a:r>
            </a:p>
          </p:txBody>
        </p:sp>
        <p:sp>
          <p:nvSpPr>
            <p:cNvPr id="275" name="Shape 893"/>
            <p:cNvSpPr/>
            <p:nvPr/>
          </p:nvSpPr>
          <p:spPr>
            <a:xfrm>
              <a:off x="0" y="3445179"/>
              <a:ext cx="4608513" cy="18229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p>
              <a:pPr marL="133350" indent="-133350" defTabSz="912812">
                <a:buClr>
                  <a:srgbClr val="000000"/>
                </a:buClr>
                <a:buSzPct val="100000"/>
                <a:buFont typeface="Arial"/>
                <a:buChar char="•"/>
                <a:defRPr sz="1400">
                  <a:latin typeface="Arial"/>
                  <a:ea typeface="Arial"/>
                  <a:cs typeface="Arial"/>
                  <a:sym typeface="Arial"/>
                </a:defRPr>
              </a:pPr>
              <a:r>
                <a:t>Sequential and silo approach – conventional economic assessment dominates how we design (cities, policies, technology interventions</a:t>
              </a:r>
              <a:r>
                <a:t>,</a:t>
              </a:r>
              <a:r>
                <a:t> etc)</a:t>
              </a:r>
              <a:endParaRPr>
                <a:solidFill>
                  <a:srgbClr val="FFFFFF"/>
                </a:solidFill>
              </a:endParaRPr>
            </a:p>
            <a:p>
              <a:pPr marL="133350" indent="-133350" defTabSz="912812">
                <a:buClr>
                  <a:srgbClr val="000000"/>
                </a:buClr>
                <a:buSzPct val="100000"/>
                <a:buFont typeface="Arial"/>
                <a:buChar char="•"/>
                <a:defRPr sz="1400">
                  <a:latin typeface="Arial"/>
                  <a:ea typeface="Arial"/>
                  <a:cs typeface="Arial"/>
                  <a:sym typeface="Arial"/>
                </a:defRPr>
              </a:pPr>
              <a:r>
                <a:t>Short</a:t>
              </a:r>
              <a:r>
                <a:t>-</a:t>
              </a:r>
              <a:r>
                <a:t>term political and finance cycles dominate economic pla</a:t>
              </a:r>
              <a:r>
                <a:t>n</a:t>
              </a:r>
              <a:r>
                <a:t>n</a:t>
              </a:r>
              <a:r>
                <a:t>ing</a:t>
              </a:r>
              <a:endParaRPr>
                <a:solidFill>
                  <a:srgbClr val="FFFFFF"/>
                </a:solidFill>
              </a:endParaRPr>
            </a:p>
            <a:p>
              <a:pPr marL="133350" indent="-133350" defTabSz="912812">
                <a:buClr>
                  <a:srgbClr val="000000"/>
                </a:buClr>
                <a:buSzPct val="100000"/>
                <a:buFont typeface="Arial"/>
                <a:buChar char="•"/>
                <a:defRPr sz="1400">
                  <a:latin typeface="Arial"/>
                  <a:ea typeface="Arial"/>
                  <a:cs typeface="Arial"/>
                  <a:sym typeface="Arial"/>
                </a:defRPr>
              </a:pPr>
              <a:r>
                <a:t>Environment plan</a:t>
              </a:r>
              <a:r>
                <a:t> in</a:t>
              </a:r>
              <a:r>
                <a:t> silo (i.e. water-food-energy, urban and rural viewed separately)</a:t>
              </a:r>
              <a:endParaRPr>
                <a:solidFill>
                  <a:srgbClr val="FFFFFF"/>
                </a:solidFill>
              </a:endParaRPr>
            </a:p>
            <a:p>
              <a:pPr marL="133350" indent="-133350" defTabSz="912812">
                <a:buClr>
                  <a:srgbClr val="000000"/>
                </a:buClr>
                <a:buSzPct val="100000"/>
                <a:buFont typeface="Arial"/>
                <a:buChar char="•"/>
                <a:defRPr sz="1400">
                  <a:latin typeface="Arial"/>
                  <a:ea typeface="Arial"/>
                  <a:cs typeface="Arial"/>
                  <a:sym typeface="Arial"/>
                </a:defRPr>
              </a:pPr>
              <a:r>
                <a:t>Social benefit at the end of the line – abstract relationship to earlier plans </a:t>
              </a:r>
            </a:p>
          </p:txBody>
        </p:sp>
        <p:sp>
          <p:nvSpPr>
            <p:cNvPr id="276" name="Shape 894"/>
            <p:cNvSpPr/>
            <p:nvPr/>
          </p:nvSpPr>
          <p:spPr>
            <a:xfrm>
              <a:off x="5081815" y="3838879"/>
              <a:ext cx="3794127" cy="6037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p>
              <a:pPr marL="133350" indent="-133350" defTabSz="912812">
                <a:buClr>
                  <a:srgbClr val="000000"/>
                </a:buClr>
                <a:buSzPct val="100000"/>
                <a:buFont typeface="Arial"/>
                <a:buChar char="•"/>
                <a:defRPr sz="1400">
                  <a:latin typeface="Arial"/>
                  <a:ea typeface="Arial"/>
                  <a:cs typeface="Arial"/>
                  <a:sym typeface="Arial"/>
                </a:defRPr>
              </a:pPr>
              <a:r>
                <a:t>INTEGRATED DESIGN</a:t>
              </a:r>
              <a:endParaRPr>
                <a:solidFill>
                  <a:srgbClr val="FFFFFF"/>
                </a:solidFill>
              </a:endParaRPr>
            </a:p>
            <a:p>
              <a:pPr marL="133350" indent="-133350" defTabSz="912812">
                <a:buClr>
                  <a:srgbClr val="000000"/>
                </a:buClr>
                <a:buSzPct val="100000"/>
                <a:buFont typeface="Arial"/>
                <a:buChar char="•"/>
                <a:defRPr sz="1400">
                  <a:latin typeface="Arial"/>
                  <a:ea typeface="Arial"/>
                  <a:cs typeface="Arial"/>
                  <a:sym typeface="Arial"/>
                </a:defRPr>
              </a:pPr>
              <a:r>
                <a:t>INTEGRATED PLANNING</a:t>
              </a:r>
              <a:endParaRPr>
                <a:solidFill>
                  <a:srgbClr val="FFFFFF"/>
                </a:solidFill>
              </a:endParaRPr>
            </a:p>
            <a:p>
              <a:pPr marL="133350" indent="-133350" defTabSz="912812">
                <a:buClr>
                  <a:srgbClr val="000000"/>
                </a:buClr>
                <a:buSzPct val="100000"/>
                <a:buFont typeface="Arial"/>
                <a:buChar char="•"/>
                <a:defRPr sz="1400">
                  <a:latin typeface="Arial"/>
                  <a:ea typeface="Arial"/>
                  <a:cs typeface="Arial"/>
                  <a:sym typeface="Arial"/>
                </a:defRPr>
              </a:pPr>
              <a:r>
                <a:t>ACCELERATED DEVELOPMENT</a:t>
              </a:r>
            </a:p>
          </p:txBody>
        </p:sp>
        <p:sp>
          <p:nvSpPr>
            <p:cNvPr id="277" name="Shape 895"/>
            <p:cNvSpPr/>
            <p:nvPr/>
          </p:nvSpPr>
          <p:spPr>
            <a:xfrm>
              <a:off x="235175" y="1714387"/>
              <a:ext cx="1439865" cy="1728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sz="1200">
                  <a:latin typeface="Arial"/>
                  <a:ea typeface="Arial"/>
                  <a:cs typeface="Arial"/>
                  <a:sym typeface="Arial"/>
                </a:defRPr>
              </a:lvl1pPr>
            </a:lstStyle>
            <a:p>
              <a:pPr/>
              <a:r>
                <a:t>DEVELOPMENT</a:t>
              </a:r>
            </a:p>
          </p:txBody>
        </p:sp>
        <p:sp>
          <p:nvSpPr>
            <p:cNvPr id="278" name="Shape 896"/>
            <p:cNvSpPr/>
            <p:nvPr/>
          </p:nvSpPr>
          <p:spPr>
            <a:xfrm>
              <a:off x="1711550" y="1714387"/>
              <a:ext cx="1187452" cy="1728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sz="1200">
                  <a:latin typeface="Arial"/>
                  <a:ea typeface="Arial"/>
                  <a:cs typeface="Arial"/>
                  <a:sym typeface="Arial"/>
                </a:defRPr>
              </a:lvl1pPr>
            </a:lstStyle>
            <a:p>
              <a:pPr/>
              <a:r>
                <a:t>PLANNING</a:t>
              </a:r>
            </a:p>
          </p:txBody>
        </p:sp>
        <p:sp>
          <p:nvSpPr>
            <p:cNvPr id="279" name="Shape 897"/>
            <p:cNvSpPr/>
            <p:nvPr/>
          </p:nvSpPr>
          <p:spPr>
            <a:xfrm>
              <a:off x="2538639" y="1714387"/>
              <a:ext cx="1189039" cy="1728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sz="1200">
                  <a:latin typeface="Arial"/>
                  <a:ea typeface="Arial"/>
                  <a:cs typeface="Arial"/>
                  <a:sym typeface="Arial"/>
                </a:defRPr>
              </a:lvl1pPr>
            </a:lstStyle>
            <a:p>
              <a:pPr/>
              <a:r>
                <a:t>DESIGN</a:t>
              </a:r>
            </a:p>
          </p:txBody>
        </p:sp>
        <p:sp>
          <p:nvSpPr>
            <p:cNvPr id="280" name="Shape 898"/>
            <p:cNvSpPr/>
            <p:nvPr/>
          </p:nvSpPr>
          <p:spPr>
            <a:xfrm>
              <a:off x="4375377" y="2650218"/>
              <a:ext cx="1187452" cy="1728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sz="1200">
                  <a:latin typeface="Arial"/>
                  <a:ea typeface="Arial"/>
                  <a:cs typeface="Arial"/>
                  <a:sym typeface="Arial"/>
                </a:defRPr>
              </a:lvl1pPr>
            </a:lstStyle>
            <a:p>
              <a:pPr/>
              <a:r>
                <a:t>DESIGN</a:t>
              </a:r>
            </a:p>
          </p:txBody>
        </p:sp>
        <p:sp>
          <p:nvSpPr>
            <p:cNvPr id="281" name="Shape 899"/>
            <p:cNvSpPr/>
            <p:nvPr/>
          </p:nvSpPr>
          <p:spPr>
            <a:xfrm>
              <a:off x="5599340" y="2938350"/>
              <a:ext cx="1189039" cy="1728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sz="1200">
                  <a:latin typeface="Arial"/>
                  <a:ea typeface="Arial"/>
                  <a:cs typeface="Arial"/>
                  <a:sym typeface="Arial"/>
                </a:defRPr>
              </a:lvl1pPr>
            </a:lstStyle>
            <a:p>
              <a:pPr/>
              <a:r>
                <a:t>PLANNING</a:t>
              </a:r>
            </a:p>
          </p:txBody>
        </p:sp>
        <p:sp>
          <p:nvSpPr>
            <p:cNvPr id="282" name="Shape 900"/>
            <p:cNvSpPr/>
            <p:nvPr/>
          </p:nvSpPr>
          <p:spPr>
            <a:xfrm>
              <a:off x="6859815" y="3298713"/>
              <a:ext cx="1476377" cy="1728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defTabSz="912812">
                <a:defRPr sz="1200">
                  <a:latin typeface="Arial"/>
                  <a:ea typeface="Arial"/>
                  <a:cs typeface="Arial"/>
                  <a:sym typeface="Arial"/>
                </a:defRPr>
              </a:lvl1pPr>
            </a:lstStyle>
            <a:p>
              <a:pPr/>
              <a:r>
                <a:t>DEVELOPMENT</a:t>
              </a:r>
            </a:p>
          </p:txBody>
        </p:sp>
      </p:gr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5" name="Content Placeholder 2"/>
          <p:cNvSpPr/>
          <p:nvPr>
            <p:ph type="body" idx="1"/>
          </p:nvPr>
        </p:nvSpPr>
        <p:spPr>
          <a:xfrm>
            <a:off x="457198" y="2088209"/>
            <a:ext cx="7951697" cy="4497353"/>
          </a:xfrm>
          <a:prstGeom prst="rect">
            <a:avLst/>
          </a:prstGeom>
        </p:spPr>
        <p:txBody>
          <a:bodyPr/>
          <a:lstStyle/>
          <a:p>
            <a:pPr>
              <a:defRPr>
                <a:solidFill>
                  <a:srgbClr val="0000FF"/>
                </a:solidFill>
              </a:defRPr>
            </a:pPr>
            <a:r>
              <a:t>Social innovation</a:t>
            </a:r>
          </a:p>
          <a:p>
            <a:pPr lvl="1" marL="457200" indent="-228600">
              <a:spcBef>
                <a:spcPts val="600"/>
              </a:spcBef>
              <a:buClr>
                <a:srgbClr val="4D0000"/>
              </a:buClr>
              <a:defRPr sz="1800"/>
            </a:pPr>
            <a:r>
              <a:t>How the diffusion of organisations based on sharing, exchange, and participation on a neighbourhood scale can regenerate the social fabric, restore relations of proximity and create meaningful bonds between individuals</a:t>
            </a:r>
          </a:p>
          <a:p>
            <a:pPr lvl="1" marL="457200" indent="-228600">
              <a:spcBef>
                <a:spcPts val="600"/>
              </a:spcBef>
              <a:buClr>
                <a:srgbClr val="4D0000"/>
              </a:buClr>
              <a:defRPr sz="1800"/>
            </a:pPr>
            <a:r>
              <a:t>Greater collaboration of individuals amongst themselves, collaborative services</a:t>
            </a:r>
            <a:r>
              <a:t>, </a:t>
            </a:r>
            <a:r>
              <a:t>mutual assistance, shared usage can reduce significantly each individual’s needs in terms of products and living space and optimize the use of equipment, reduce travel distances and, finally, lessen the impact of our daily lives on the environment</a:t>
            </a:r>
          </a:p>
        </p:txBody>
      </p:sp>
      <p:sp>
        <p:nvSpPr>
          <p:cNvPr id="286" name="Slide Number Placeholder 3"/>
          <p:cNvSpPr/>
          <p:nvPr>
            <p:ph type="sldNum" sz="quarter" idx="2"/>
          </p:nvPr>
        </p:nvSpPr>
        <p:spPr>
          <a:xfrm>
            <a:off x="8583652" y="523258"/>
            <a:ext cx="331749"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7" name="Title 7"/>
          <p:cNvSpPr/>
          <p:nvPr>
            <p:ph type="title"/>
          </p:nvPr>
        </p:nvSpPr>
        <p:spPr>
          <a:xfrm>
            <a:off x="457199" y="752280"/>
            <a:ext cx="7035801" cy="1143001"/>
          </a:xfrm>
          <a:prstGeom prst="rect">
            <a:avLst/>
          </a:prstGeom>
        </p:spPr>
        <p:txBody>
          <a:bodyPr/>
          <a:lstStyle/>
          <a:p>
            <a:pPr/>
            <a:r>
              <a:t>Where to turn for inspiration?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1" name="Title 1"/>
          <p:cNvSpPr/>
          <p:nvPr>
            <p:ph type="title"/>
          </p:nvPr>
        </p:nvSpPr>
        <p:spPr>
          <a:xfrm>
            <a:off x="457198" y="752280"/>
            <a:ext cx="7388581" cy="1143001"/>
          </a:xfrm>
          <a:prstGeom prst="rect">
            <a:avLst/>
          </a:prstGeom>
        </p:spPr>
        <p:txBody>
          <a:bodyPr/>
          <a:lstStyle/>
          <a:p>
            <a:pPr/>
            <a:r>
              <a:t>Where to turn for inspiration?</a:t>
            </a:r>
          </a:p>
        </p:txBody>
      </p:sp>
      <p:sp>
        <p:nvSpPr>
          <p:cNvPr id="292" name="Content Placeholder 2"/>
          <p:cNvSpPr/>
          <p:nvPr>
            <p:ph type="body" idx="1"/>
          </p:nvPr>
        </p:nvSpPr>
        <p:spPr>
          <a:xfrm>
            <a:off x="457198" y="2088209"/>
            <a:ext cx="7103038" cy="4452291"/>
          </a:xfrm>
          <a:prstGeom prst="rect">
            <a:avLst/>
          </a:prstGeom>
        </p:spPr>
        <p:txBody>
          <a:bodyPr/>
          <a:lstStyle/>
          <a:p>
            <a:pPr>
              <a:lnSpc>
                <a:spcPct val="80000"/>
              </a:lnSpc>
              <a:defRPr sz="1800">
                <a:solidFill>
                  <a:srgbClr val="0000FF"/>
                </a:solidFill>
              </a:defRPr>
            </a:pPr>
            <a:r>
              <a:t>Latin America</a:t>
            </a:r>
            <a:r>
              <a:rPr>
                <a:solidFill>
                  <a:srgbClr val="333333"/>
                </a:solidFill>
              </a:rPr>
              <a:t>: equity and cultural integration</a:t>
            </a:r>
          </a:p>
          <a:p>
            <a:pPr lvl="1" marL="457200" indent="-228600">
              <a:lnSpc>
                <a:spcPct val="80000"/>
              </a:lnSpc>
              <a:spcBef>
                <a:spcPts val="600"/>
              </a:spcBef>
              <a:buClr>
                <a:srgbClr val="4D0000"/>
              </a:buClr>
              <a:defRPr sz="1600"/>
            </a:pPr>
            <a:r>
              <a:t>Sharing </a:t>
            </a:r>
            <a:r>
              <a:rPr i="1">
                <a:solidFill>
                  <a:srgbClr val="FF0000"/>
                </a:solidFill>
              </a:rPr>
              <a:t>principles</a:t>
            </a:r>
            <a:r>
              <a:rPr i="1"/>
              <a:t> </a:t>
            </a:r>
            <a:r>
              <a:t>(</a:t>
            </a:r>
            <a:r>
              <a:t>equity, interdependence, non-violence, innovation, participation and transparency, plurality, sustainability, coherence-cohesion, rights, …)</a:t>
            </a:r>
            <a:r>
              <a:t> and </a:t>
            </a:r>
            <a:r>
              <a:rPr i="1">
                <a:solidFill>
                  <a:srgbClr val="FF0000"/>
                </a:solidFill>
              </a:rPr>
              <a:t>values</a:t>
            </a:r>
            <a:r>
              <a:rPr i="1"/>
              <a:t> </a:t>
            </a:r>
            <a:r>
              <a:t>(</a:t>
            </a:r>
            <a:r>
              <a:t>freedom, autonomy, tolerance, respect, trust, credibility, comprehensive security, co-responsibility and peace)</a:t>
            </a:r>
          </a:p>
          <a:p>
            <a:pPr lvl="1" marL="457200" indent="-228600">
              <a:lnSpc>
                <a:spcPct val="80000"/>
              </a:lnSpc>
              <a:spcBef>
                <a:spcPts val="600"/>
              </a:spcBef>
              <a:buClr>
                <a:srgbClr val="4D0000"/>
              </a:buClr>
              <a:defRPr sz="1600">
                <a:solidFill>
                  <a:srgbClr val="3366FF"/>
                </a:solidFill>
              </a:defRPr>
            </a:pPr>
            <a:r>
              <a:t>Aesthetics as an ethical position</a:t>
            </a:r>
            <a:r>
              <a:rPr>
                <a:solidFill>
                  <a:srgbClr val="333333"/>
                </a:solidFill>
              </a:rPr>
              <a:t>, urban design as expression of cultural diversity and citizenship</a:t>
            </a:r>
          </a:p>
          <a:p>
            <a:pPr>
              <a:lnSpc>
                <a:spcPct val="80000"/>
              </a:lnSpc>
              <a:defRPr sz="1800">
                <a:solidFill>
                  <a:srgbClr val="0000FF"/>
                </a:solidFill>
              </a:defRPr>
            </a:pPr>
            <a:r>
              <a:t>Baltic and Nordic cities</a:t>
            </a:r>
            <a:r>
              <a:rPr>
                <a:solidFill>
                  <a:srgbClr val="333333"/>
                </a:solidFill>
              </a:rPr>
              <a:t>: sustainability was invented there!</a:t>
            </a:r>
          </a:p>
          <a:p>
            <a:pPr lvl="1" marL="457200" indent="-228600">
              <a:lnSpc>
                <a:spcPct val="80000"/>
              </a:lnSpc>
              <a:spcBef>
                <a:spcPts val="600"/>
              </a:spcBef>
              <a:buClr>
                <a:srgbClr val="4D0000"/>
              </a:buClr>
              <a:defRPr sz="1600">
                <a:solidFill>
                  <a:srgbClr val="FF0000"/>
                </a:solidFill>
              </a:defRPr>
            </a:pPr>
            <a:r>
              <a:t>Non dogmatic approach</a:t>
            </a:r>
            <a:r>
              <a:rPr>
                <a:solidFill>
                  <a:srgbClr val="333333"/>
                </a:solidFill>
              </a:rPr>
              <a:t> to sustainability, innovative responses to global challenges</a:t>
            </a:r>
          </a:p>
          <a:p>
            <a:pPr lvl="1" marL="457200" indent="-228600">
              <a:lnSpc>
                <a:spcPct val="80000"/>
              </a:lnSpc>
              <a:spcBef>
                <a:spcPts val="600"/>
              </a:spcBef>
              <a:buClr>
                <a:srgbClr val="4D0000"/>
              </a:buClr>
              <a:defRPr sz="1600"/>
            </a:pPr>
            <a:r>
              <a:t>Genuine </a:t>
            </a:r>
            <a:r>
              <a:rPr>
                <a:solidFill>
                  <a:srgbClr val="FF0000"/>
                </a:solidFill>
              </a:rPr>
              <a:t>concern for the well being of the people</a:t>
            </a:r>
            <a:r>
              <a:t>, </a:t>
            </a:r>
            <a:r>
              <a:t>putting people, </a:t>
            </a:r>
            <a:r>
              <a:rPr>
                <a:solidFill>
                  <a:srgbClr val="FF0000"/>
                </a:solidFill>
              </a:rPr>
              <a:t>values</a:t>
            </a:r>
            <a:r>
              <a:t>, community, welfare and democracy at the center of the urban culture</a:t>
            </a:r>
          </a:p>
          <a:p>
            <a:pPr lvl="1" marL="457200" indent="-228600">
              <a:lnSpc>
                <a:spcPct val="80000"/>
              </a:lnSpc>
              <a:spcBef>
                <a:spcPts val="600"/>
              </a:spcBef>
              <a:buClr>
                <a:srgbClr val="4D0000"/>
              </a:buClr>
              <a:defRPr sz="1600"/>
            </a:pPr>
            <a:r>
              <a:t>High level of expertise in environmental development, nature as an asset more than a commodity</a:t>
            </a:r>
          </a:p>
          <a:p>
            <a:pPr lvl="1" marL="457200" indent="-228600">
              <a:lnSpc>
                <a:spcPct val="80000"/>
              </a:lnSpc>
              <a:spcBef>
                <a:spcPts val="600"/>
              </a:spcBef>
              <a:buClr>
                <a:srgbClr val="4D0000"/>
              </a:buClr>
              <a:defRPr sz="1600">
                <a:solidFill>
                  <a:srgbClr val="3366FF"/>
                </a:solidFill>
              </a:defRPr>
            </a:pPr>
            <a:r>
              <a:t>Aesthetics and urban design as expression of innovation</a:t>
            </a:r>
          </a:p>
        </p:txBody>
      </p:sp>
      <p:sp>
        <p:nvSpPr>
          <p:cNvPr id="293" name="Slide Number Placeholder 3"/>
          <p:cNvSpPr/>
          <p:nvPr>
            <p:ph type="sldNum" sz="quarter" idx="2"/>
          </p:nvPr>
        </p:nvSpPr>
        <p:spPr>
          <a:xfrm>
            <a:off x="8583652" y="523258"/>
            <a:ext cx="331749"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5" name="Titre 1"/>
          <p:cNvSpPr/>
          <p:nvPr>
            <p:ph type="title"/>
          </p:nvPr>
        </p:nvSpPr>
        <p:spPr>
          <a:xfrm>
            <a:off x="457199" y="752280"/>
            <a:ext cx="7401860" cy="1143001"/>
          </a:xfrm>
          <a:prstGeom prst="rect">
            <a:avLst/>
          </a:prstGeom>
        </p:spPr>
        <p:txBody>
          <a:bodyPr/>
          <a:lstStyle/>
          <a:p>
            <a:pPr/>
            <a:r>
              <a:t>Looking for greater cooperation</a:t>
            </a:r>
          </a:p>
        </p:txBody>
      </p:sp>
      <p:sp>
        <p:nvSpPr>
          <p:cNvPr id="296" name="Espace réservé du contenu 2"/>
          <p:cNvSpPr/>
          <p:nvPr>
            <p:ph type="body" idx="1"/>
          </p:nvPr>
        </p:nvSpPr>
        <p:spPr>
          <a:xfrm>
            <a:off x="457198" y="2088209"/>
            <a:ext cx="7951697" cy="3916364"/>
          </a:xfrm>
          <a:prstGeom prst="rect">
            <a:avLst/>
          </a:prstGeom>
        </p:spPr>
        <p:txBody>
          <a:bodyPr/>
          <a:lstStyle/>
          <a:p>
            <a:pPr/>
            <a:r>
              <a:t>INTA gathers since 40 years cities and territories, and public private practitioners round the world to share knowledge and experiences</a:t>
            </a:r>
          </a:p>
          <a:p>
            <a:pPr/>
            <a:r>
              <a:t>INTA had accompanied Rostock (many small steps) since the beginning of the 1990's in its transformation. </a:t>
            </a:r>
          </a:p>
          <a:p>
            <a:pPr/>
            <a:r>
              <a:t>Your Region is already a frontrunner in the global urban and territorial context. </a:t>
            </a:r>
          </a:p>
          <a:p>
            <a:pPr/>
            <a:r>
              <a:t>Lets join together in accompanying other "places" and Regions, in Europe but also in the rest of the world, in their transformation focusing on the priorities evoked earlier</a:t>
            </a:r>
          </a:p>
        </p:txBody>
      </p:sp>
      <p:sp>
        <p:nvSpPr>
          <p:cNvPr id="297" name="Espace réservé du numéro de diapositive 3"/>
          <p:cNvSpPr/>
          <p:nvPr>
            <p:ph type="sldNum" sz="quarter" idx="2"/>
          </p:nvPr>
        </p:nvSpPr>
        <p:spPr>
          <a:xfrm>
            <a:off x="8583652" y="523258"/>
            <a:ext cx="331749"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9" name="Title 4"/>
          <p:cNvSpPr/>
          <p:nvPr>
            <p:ph type="title"/>
          </p:nvPr>
        </p:nvSpPr>
        <p:spPr>
          <a:xfrm>
            <a:off x="2209800" y="2015396"/>
            <a:ext cx="4966448" cy="1398495"/>
          </a:xfrm>
          <a:prstGeom prst="rect">
            <a:avLst/>
          </a:prstGeom>
        </p:spPr>
        <p:txBody>
          <a:bodyPr/>
          <a:lstStyle/>
          <a:p>
            <a:pPr/>
            <a:r>
              <a:t>THANK YOU</a:t>
            </a:r>
          </a:p>
        </p:txBody>
      </p:sp>
      <p:sp>
        <p:nvSpPr>
          <p:cNvPr id="300" name="Text Placeholder 5"/>
          <p:cNvSpPr/>
          <p:nvPr>
            <p:ph type="body" sz="half" idx="1"/>
          </p:nvPr>
        </p:nvSpPr>
        <p:spPr>
          <a:xfrm>
            <a:off x="1613647" y="3963958"/>
            <a:ext cx="5562601" cy="2369716"/>
          </a:xfrm>
          <a:prstGeom prst="rect">
            <a:avLst/>
          </a:prstGeom>
        </p:spPr>
        <p:txBody>
          <a:bodyPr/>
          <a:lstStyle>
            <a:lvl1pPr>
              <a:defRPr sz="4400">
                <a:solidFill>
                  <a:srgbClr val="91A5A6"/>
                </a:solidFill>
              </a:defRPr>
            </a:lvl1pPr>
          </a:lstStyle>
          <a:p>
            <a:pPr/>
            <a:r>
              <a:t>www.inta-aivn.org</a:t>
            </a:r>
          </a:p>
        </p:txBody>
      </p:sp>
      <p:sp>
        <p:nvSpPr>
          <p:cNvPr id="301" name="Slide Number Placeholder 3"/>
          <p:cNvSpPr/>
          <p:nvPr>
            <p:ph type="sldNum" sz="quarter" idx="2"/>
          </p:nvPr>
        </p:nvSpPr>
        <p:spPr>
          <a:xfrm>
            <a:off x="8431252" y="370858"/>
            <a:ext cx="331749"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Title 1"/>
          <p:cNvSpPr/>
          <p:nvPr>
            <p:ph type="title"/>
          </p:nvPr>
        </p:nvSpPr>
        <p:spPr>
          <a:xfrm>
            <a:off x="3201448" y="773580"/>
            <a:ext cx="5628788" cy="1085851"/>
          </a:xfrm>
          <a:prstGeom prst="rect">
            <a:avLst/>
          </a:prstGeom>
        </p:spPr>
        <p:txBody>
          <a:bodyPr/>
          <a:lstStyle>
            <a:lvl1pPr>
              <a:defRPr sz="3900">
                <a:solidFill>
                  <a:srgbClr val="FFFFFF"/>
                </a:solidFill>
              </a:defRPr>
            </a:lvl1pPr>
          </a:lstStyle>
          <a:p>
            <a:pPr/>
            <a:r>
              <a:t>in search of a new city</a:t>
            </a:r>
          </a:p>
        </p:txBody>
      </p:sp>
      <p:sp>
        <p:nvSpPr>
          <p:cNvPr id="228" name="Subtitle 2"/>
          <p:cNvSpPr/>
          <p:nvPr>
            <p:ph type="body" sz="quarter" idx="1"/>
          </p:nvPr>
        </p:nvSpPr>
        <p:spPr>
          <a:xfrm>
            <a:off x="3245224" y="3464878"/>
            <a:ext cx="5457919" cy="618566"/>
          </a:xfrm>
          <a:prstGeom prst="rect">
            <a:avLst/>
          </a:prstGeom>
        </p:spPr>
        <p:txBody>
          <a:bodyPr/>
          <a:lstStyle/>
          <a:p>
            <a:pPr defTabSz="521208">
              <a:defRPr sz="1140"/>
            </a:pPr>
            <a:r>
              <a:t>Michel Sudarskis </a:t>
            </a:r>
          </a:p>
          <a:p>
            <a:pPr defTabSz="521208">
              <a:defRPr sz="1140"/>
            </a:pPr>
            <a:r>
              <a:t>Secretary General</a:t>
            </a:r>
          </a:p>
          <a:p>
            <a:pPr defTabSz="521208">
              <a:defRPr sz="1140"/>
            </a:pPr>
            <a:r>
              <a:t>INTA – International Urban Development Association  </a:t>
            </a:r>
          </a:p>
        </p:txBody>
      </p:sp>
      <p:sp>
        <p:nvSpPr>
          <p:cNvPr id="229" name="Slide Number Placeholder 5"/>
          <p:cNvSpPr/>
          <p:nvPr>
            <p:ph type="sldNum" sz="quarter" idx="2"/>
          </p:nvPr>
        </p:nvSpPr>
        <p:spPr>
          <a:xfrm>
            <a:off x="8768878" y="6410642"/>
            <a:ext cx="182382" cy="2565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30" name="Picture 3" descr="Picture 3"/>
          <p:cNvPicPr>
            <a:picLocks noChangeAspect="1"/>
          </p:cNvPicPr>
          <p:nvPr/>
        </p:nvPicPr>
        <p:blipFill>
          <a:blip r:embed="rId2">
            <a:extLst/>
          </a:blip>
          <a:stretch>
            <a:fillRect/>
          </a:stretch>
        </p:blipFill>
        <p:spPr>
          <a:xfrm>
            <a:off x="768953" y="387371"/>
            <a:ext cx="1981201" cy="2340866"/>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2" name="Titre 1"/>
          <p:cNvSpPr/>
          <p:nvPr>
            <p:ph type="title"/>
          </p:nvPr>
        </p:nvSpPr>
        <p:spPr>
          <a:xfrm>
            <a:off x="457198" y="752280"/>
            <a:ext cx="6508379" cy="1143001"/>
          </a:xfrm>
          <a:prstGeom prst="rect">
            <a:avLst/>
          </a:prstGeom>
        </p:spPr>
        <p:txBody>
          <a:bodyPr/>
          <a:lstStyle>
            <a:lvl1pPr defTabSz="859536">
              <a:defRPr sz="3384"/>
            </a:lvl1pPr>
          </a:lstStyle>
          <a:p>
            <a:pPr/>
            <a:r>
              <a:t>INTA Initiative for Cities in Transformation</a:t>
            </a:r>
          </a:p>
        </p:txBody>
      </p:sp>
      <p:sp>
        <p:nvSpPr>
          <p:cNvPr id="233" name="Espace réservé du contenu 2"/>
          <p:cNvSpPr/>
          <p:nvPr>
            <p:ph type="body" idx="1"/>
          </p:nvPr>
        </p:nvSpPr>
        <p:spPr>
          <a:xfrm>
            <a:off x="457198" y="2088209"/>
            <a:ext cx="6508379" cy="3916364"/>
          </a:xfrm>
          <a:prstGeom prst="rect">
            <a:avLst/>
          </a:prstGeom>
        </p:spPr>
        <p:txBody>
          <a:bodyPr/>
          <a:lstStyle/>
          <a:p>
            <a:pPr/>
            <a:r>
              <a:t>A contribution to UN Habitat 3</a:t>
            </a:r>
            <a:r>
              <a:rPr baseline="30000"/>
              <a:t>rd</a:t>
            </a:r>
            <a:r>
              <a:t> conference</a:t>
            </a:r>
          </a:p>
          <a:p>
            <a:pPr/>
            <a:r>
              <a:t>A report that</a:t>
            </a:r>
            <a:r>
              <a:t> </a:t>
            </a:r>
            <a:r>
              <a:t>identifies the changes to come, all of which are unavoidable challenges. </a:t>
            </a:r>
          </a:p>
          <a:p>
            <a:pPr/>
            <a:r>
              <a:t>Areas for action on key urban policies and which instruments are available to accompany the transformation</a:t>
            </a:r>
            <a:r>
              <a:t> </a:t>
            </a:r>
          </a:p>
          <a:p>
            <a:pPr/>
            <a:r>
              <a:t>A joint programme to implement  in concrete urban situations the global principles set by the NUA, GDGs, Cops</a:t>
            </a:r>
          </a:p>
        </p:txBody>
      </p:sp>
      <p:sp>
        <p:nvSpPr>
          <p:cNvPr id="234" name="Espace réservé du numéro de diapositive 3"/>
          <p:cNvSpPr/>
          <p:nvPr>
            <p:ph type="sldNum" sz="quarter" idx="2"/>
          </p:nvPr>
        </p:nvSpPr>
        <p:spPr>
          <a:xfrm>
            <a:off x="8697456" y="523258"/>
            <a:ext cx="217945"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35" name="Image 4" descr="Image 4"/>
          <p:cNvPicPr>
            <a:picLocks noChangeAspect="1"/>
          </p:cNvPicPr>
          <p:nvPr/>
        </p:nvPicPr>
        <p:blipFill>
          <a:blip r:embed="rId2">
            <a:extLst/>
          </a:blip>
          <a:stretch>
            <a:fillRect/>
          </a:stretch>
        </p:blipFill>
        <p:spPr>
          <a:xfrm>
            <a:off x="6920752" y="2601110"/>
            <a:ext cx="2175810" cy="2508772"/>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7" name="Espace réservé du numéro de diapositive 3"/>
          <p:cNvSpPr/>
          <p:nvPr>
            <p:ph type="sldNum" sz="quarter" idx="2"/>
          </p:nvPr>
        </p:nvSpPr>
        <p:spPr>
          <a:xfrm>
            <a:off x="8545056" y="370858"/>
            <a:ext cx="217945"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38" name="Image 4" descr="Image 4"/>
          <p:cNvPicPr>
            <a:picLocks noChangeAspect="1"/>
          </p:cNvPicPr>
          <p:nvPr/>
        </p:nvPicPr>
        <p:blipFill>
          <a:blip r:embed="rId2">
            <a:extLst/>
          </a:blip>
          <a:srcRect l="0" t="8931" r="0" b="0"/>
          <a:stretch>
            <a:fillRect/>
          </a:stretch>
        </p:blipFill>
        <p:spPr>
          <a:xfrm>
            <a:off x="481126" y="30577"/>
            <a:ext cx="5175604" cy="6778148"/>
          </a:xfrm>
          <a:prstGeom prst="rect">
            <a:avLst/>
          </a:prstGeom>
          <a:ln w="12700">
            <a:miter lim="400000"/>
          </a:ln>
        </p:spPr>
      </p:pic>
      <p:sp>
        <p:nvSpPr>
          <p:cNvPr id="239" name="ZoneTexte 5"/>
          <p:cNvSpPr/>
          <p:nvPr/>
        </p:nvSpPr>
        <p:spPr>
          <a:xfrm>
            <a:off x="5656729" y="1606848"/>
            <a:ext cx="3106272" cy="2326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3600">
                <a:solidFill>
                  <a:srgbClr val="91A5A6"/>
                </a:solidFill>
              </a:defRPr>
            </a:pPr>
            <a:r>
              <a:t>International</a:t>
            </a:r>
            <a:r>
              <a:rPr sz="1800">
                <a:solidFill>
                  <a:srgbClr val="000000"/>
                </a:solidFill>
              </a:rPr>
              <a:t> </a:t>
            </a:r>
            <a:r>
              <a:t>and cross sectoral participation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1" name="Title 1"/>
          <p:cNvSpPr/>
          <p:nvPr>
            <p:ph type="title"/>
          </p:nvPr>
        </p:nvSpPr>
        <p:spPr>
          <a:xfrm>
            <a:off x="457199" y="752280"/>
            <a:ext cx="7741357" cy="1143001"/>
          </a:xfrm>
          <a:prstGeom prst="rect">
            <a:avLst/>
          </a:prstGeom>
        </p:spPr>
        <p:txBody>
          <a:bodyPr/>
          <a:lstStyle/>
          <a:p>
            <a:pPr/>
            <a:r>
              <a:t>From growing to great city</a:t>
            </a:r>
          </a:p>
        </p:txBody>
      </p:sp>
      <p:sp>
        <p:nvSpPr>
          <p:cNvPr id="242" name="Content Placeholder 2"/>
          <p:cNvSpPr/>
          <p:nvPr>
            <p:ph type="body" idx="1"/>
          </p:nvPr>
        </p:nvSpPr>
        <p:spPr>
          <a:xfrm>
            <a:off x="457199" y="2088209"/>
            <a:ext cx="6893860" cy="3916364"/>
          </a:xfrm>
          <a:prstGeom prst="rect">
            <a:avLst/>
          </a:prstGeom>
        </p:spPr>
        <p:txBody>
          <a:bodyPr/>
          <a:lstStyle/>
          <a:p>
            <a:pPr marL="221742" indent="-221742" defTabSz="886968">
              <a:lnSpc>
                <a:spcPct val="90000"/>
              </a:lnSpc>
              <a:spcBef>
                <a:spcPts val="1700"/>
              </a:spcBef>
              <a:defRPr sz="2716"/>
            </a:pPr>
            <a:r>
              <a:t>There is no longer a single city model but</a:t>
            </a:r>
          </a:p>
          <a:p>
            <a:pPr lvl="1" marL="443484" indent="-221742" defTabSz="886968">
              <a:lnSpc>
                <a:spcPct val="90000"/>
              </a:lnSpc>
              <a:spcBef>
                <a:spcPts val="500"/>
              </a:spcBef>
              <a:buClr>
                <a:srgbClr val="4D0000"/>
              </a:buClr>
              <a:defRPr sz="2522"/>
            </a:pPr>
            <a:r>
              <a:t> cities do have common features</a:t>
            </a:r>
            <a:endParaRPr sz="1746"/>
          </a:p>
          <a:p>
            <a:pPr lvl="1" marL="443484" indent="-221742" defTabSz="886968">
              <a:lnSpc>
                <a:spcPct val="90000"/>
              </a:lnSpc>
              <a:spcBef>
                <a:spcPts val="500"/>
              </a:spcBef>
              <a:buClr>
                <a:srgbClr val="4D0000"/>
              </a:buClr>
              <a:defRPr sz="2522"/>
            </a:pPr>
            <a:r>
              <a:t> and face common challenges</a:t>
            </a:r>
            <a:endParaRPr sz="1746"/>
          </a:p>
          <a:p>
            <a:pPr marL="221742" indent="-221742" defTabSz="886968">
              <a:lnSpc>
                <a:spcPct val="90000"/>
              </a:lnSpc>
              <a:spcBef>
                <a:spcPts val="1700"/>
              </a:spcBef>
              <a:defRPr sz="2716"/>
            </a:pPr>
            <a:r>
              <a:t>Focus is on the factors, other than technology, that make city liveable such as the implementation process, and the necessary coproduction with all stakeholders </a:t>
            </a:r>
          </a:p>
        </p:txBody>
      </p:sp>
      <p:sp>
        <p:nvSpPr>
          <p:cNvPr id="243" name="Slide Number Placeholder 3"/>
          <p:cNvSpPr/>
          <p:nvPr>
            <p:ph type="sldNum" sz="quarter" idx="2"/>
          </p:nvPr>
        </p:nvSpPr>
        <p:spPr>
          <a:xfrm>
            <a:off x="8697456" y="523258"/>
            <a:ext cx="217945"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5" name="Title 1"/>
          <p:cNvSpPr/>
          <p:nvPr>
            <p:ph type="title"/>
          </p:nvPr>
        </p:nvSpPr>
        <p:spPr>
          <a:xfrm>
            <a:off x="457198" y="752280"/>
            <a:ext cx="6508379" cy="1143001"/>
          </a:xfrm>
          <a:prstGeom prst="rect">
            <a:avLst/>
          </a:prstGeom>
        </p:spPr>
        <p:txBody>
          <a:bodyPr/>
          <a:lstStyle>
            <a:lvl1pPr defTabSz="859536">
              <a:defRPr sz="3384"/>
            </a:lvl1pPr>
          </a:lstStyle>
          <a:p>
            <a:pPr/>
            <a:r>
              <a:t>EU cities do have common features</a:t>
            </a:r>
          </a:p>
        </p:txBody>
      </p:sp>
      <p:sp>
        <p:nvSpPr>
          <p:cNvPr id="246" name="Content Placeholder 2"/>
          <p:cNvSpPr/>
          <p:nvPr>
            <p:ph type="body" idx="1"/>
          </p:nvPr>
        </p:nvSpPr>
        <p:spPr>
          <a:xfrm>
            <a:off x="457198" y="2088209"/>
            <a:ext cx="6508379" cy="4464991"/>
          </a:xfrm>
          <a:prstGeom prst="rect">
            <a:avLst/>
          </a:prstGeom>
        </p:spPr>
        <p:txBody>
          <a:bodyPr/>
          <a:lstStyle/>
          <a:p>
            <a:pPr/>
            <a:r>
              <a:t>A</a:t>
            </a:r>
            <a:r>
              <a:rPr>
                <a:solidFill>
                  <a:srgbClr val="0000FF"/>
                </a:solidFill>
              </a:rPr>
              <a:t> strong relation to natural assets</a:t>
            </a:r>
            <a:r>
              <a:t>: river, sea, mountains, plains, forests. It is only recently that cities have been disconnected from their natural environment</a:t>
            </a:r>
          </a:p>
          <a:p>
            <a:pPr/>
            <a:r>
              <a:t>A </a:t>
            </a:r>
            <a:r>
              <a:rPr>
                <a:solidFill>
                  <a:srgbClr val="0000FF"/>
                </a:solidFill>
              </a:rPr>
              <a:t>genuine sense of mix development:</a:t>
            </a:r>
            <a:r>
              <a:t> mixing functions with a variety of urban forms</a:t>
            </a:r>
          </a:p>
          <a:p>
            <a:pPr/>
            <a:r>
              <a:t>A long </a:t>
            </a:r>
            <a:r>
              <a:rPr>
                <a:solidFill>
                  <a:srgbClr val="0000FF"/>
                </a:solidFill>
              </a:rPr>
              <a:t>social and economic history</a:t>
            </a:r>
            <a:r>
              <a:t> (industrial period) that shaped the contemporary cities</a:t>
            </a:r>
          </a:p>
          <a:p>
            <a:pPr/>
            <a:r>
              <a:t>Well designed "void" – emptiness that become "</a:t>
            </a:r>
            <a:r>
              <a:rPr>
                <a:solidFill>
                  <a:srgbClr val="0000FF"/>
                </a:solidFill>
              </a:rPr>
              <a:t>public spaces and places</a:t>
            </a:r>
            <a:r>
              <a:t>" connecting rich urban forms dating back to centuries  with contemporary needs</a:t>
            </a:r>
          </a:p>
        </p:txBody>
      </p:sp>
      <p:sp>
        <p:nvSpPr>
          <p:cNvPr id="247" name="Slide Number Placeholder 3"/>
          <p:cNvSpPr/>
          <p:nvPr>
            <p:ph type="sldNum" sz="quarter" idx="2"/>
          </p:nvPr>
        </p:nvSpPr>
        <p:spPr>
          <a:xfrm>
            <a:off x="8697456" y="523258"/>
            <a:ext cx="217945"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Title 1"/>
          <p:cNvSpPr/>
          <p:nvPr>
            <p:ph type="title"/>
          </p:nvPr>
        </p:nvSpPr>
        <p:spPr>
          <a:xfrm>
            <a:off x="457198" y="752280"/>
            <a:ext cx="6508379" cy="1143001"/>
          </a:xfrm>
          <a:prstGeom prst="rect">
            <a:avLst/>
          </a:prstGeom>
        </p:spPr>
        <p:txBody>
          <a:bodyPr/>
          <a:lstStyle>
            <a:lvl1pPr defTabSz="859536">
              <a:defRPr sz="3384"/>
            </a:lvl1pPr>
          </a:lstStyle>
          <a:p>
            <a:pPr/>
            <a:r>
              <a:t>Common challenges and constraints</a:t>
            </a:r>
          </a:p>
        </p:txBody>
      </p:sp>
      <p:sp>
        <p:nvSpPr>
          <p:cNvPr id="252" name="Content Placeholder 2"/>
          <p:cNvSpPr/>
          <p:nvPr>
            <p:ph type="body" idx="1"/>
          </p:nvPr>
        </p:nvSpPr>
        <p:spPr>
          <a:xfrm>
            <a:off x="457199" y="2088209"/>
            <a:ext cx="7790330" cy="4452291"/>
          </a:xfrm>
          <a:prstGeom prst="rect">
            <a:avLst/>
          </a:prstGeom>
        </p:spPr>
        <p:txBody>
          <a:bodyPr/>
          <a:lstStyle/>
          <a:p>
            <a:pPr>
              <a:defRPr>
                <a:solidFill>
                  <a:srgbClr val="0000FF"/>
                </a:solidFill>
              </a:defRPr>
            </a:pPr>
            <a:r>
              <a:t>Provision of affordable, adaptable and flexible </a:t>
            </a:r>
            <a:r>
              <a:rPr>
                <a:solidFill>
                  <a:srgbClr val="333333"/>
                </a:solidFill>
              </a:rPr>
              <a:t>housing</a:t>
            </a:r>
            <a:endParaRPr>
              <a:solidFill>
                <a:srgbClr val="333333"/>
              </a:solidFill>
            </a:endParaRPr>
          </a:p>
          <a:p>
            <a:pPr lvl="1" marL="457200" indent="-228600">
              <a:spcBef>
                <a:spcPts val="600"/>
              </a:spcBef>
              <a:buClr>
                <a:srgbClr val="4D0000"/>
              </a:buClr>
              <a:defRPr sz="1800"/>
            </a:pPr>
            <a:r>
              <a:t>Land price, cost of construction, regulatory and norms hindrances, modes of tenures, shift from free-hold property to lease-based real estate economy,,,</a:t>
            </a:r>
          </a:p>
          <a:p>
            <a:pPr>
              <a:defRPr>
                <a:solidFill>
                  <a:srgbClr val="0000FF"/>
                </a:solidFill>
              </a:defRPr>
            </a:pPr>
            <a:r>
              <a:t>Local governance</a:t>
            </a:r>
          </a:p>
          <a:p>
            <a:pPr lvl="1" marL="457200" indent="-228600">
              <a:spcBef>
                <a:spcPts val="600"/>
              </a:spcBef>
              <a:buClr>
                <a:srgbClr val="4D0000"/>
              </a:buClr>
              <a:defRPr sz="1800"/>
            </a:pPr>
            <a:r>
              <a:t>Integration of multiple levels and perimeters: </a:t>
            </a:r>
            <a:r>
              <a:rPr i="1"/>
              <a:t>city centre, periphery, rural </a:t>
            </a:r>
            <a:r>
              <a:t>environments, </a:t>
            </a:r>
            <a:r>
              <a:rPr i="1"/>
              <a:t>metropolitan</a:t>
            </a:r>
            <a:r>
              <a:t> process, </a:t>
            </a:r>
            <a:r>
              <a:rPr i="1"/>
              <a:t>regional</a:t>
            </a:r>
            <a:r>
              <a:t> leadership</a:t>
            </a:r>
          </a:p>
          <a:p>
            <a:pPr lvl="1" marL="457200" indent="-228600">
              <a:spcBef>
                <a:spcPts val="600"/>
              </a:spcBef>
              <a:buClr>
                <a:srgbClr val="4D0000"/>
              </a:buClr>
              <a:defRPr i="1" sz="1800"/>
            </a:pPr>
            <a:r>
              <a:t>Proximity</a:t>
            </a:r>
            <a:r>
              <a:rPr i="0"/>
              <a:t> vs </a:t>
            </a:r>
            <a:r>
              <a:t>higher level</a:t>
            </a:r>
            <a:r>
              <a:rPr i="0"/>
              <a:t> of governance, participation of plurality of actors</a:t>
            </a:r>
          </a:p>
          <a:p>
            <a:pPr lvl="1" marL="457200" indent="-228600">
              <a:spcBef>
                <a:spcPts val="600"/>
              </a:spcBef>
              <a:buClr>
                <a:srgbClr val="4D0000"/>
              </a:buClr>
              <a:defRPr sz="1800"/>
            </a:pPr>
            <a:r>
              <a:t>Protection of </a:t>
            </a:r>
            <a:r>
              <a:rPr i="1"/>
              <a:t>agricultural land</a:t>
            </a:r>
          </a:p>
          <a:p>
            <a:pPr lvl="1" marL="457200" indent="-228600">
              <a:spcBef>
                <a:spcPts val="600"/>
              </a:spcBef>
              <a:buClr>
                <a:srgbClr val="4D0000"/>
              </a:buClr>
              <a:defRPr i="1" sz="1800"/>
            </a:pPr>
            <a:r>
              <a:t>Spatial solidarity</a:t>
            </a:r>
            <a:r>
              <a:rPr i="0"/>
              <a:t>, </a:t>
            </a:r>
            <a:r>
              <a:rPr i="0">
                <a:solidFill>
                  <a:srgbClr val="FF0000"/>
                </a:solidFill>
              </a:rPr>
              <a:t>limiting</a:t>
            </a:r>
            <a:r>
              <a:rPr i="0"/>
              <a:t> </a:t>
            </a:r>
            <a:r>
              <a:rPr i="0">
                <a:solidFill>
                  <a:srgbClr val="FF0000"/>
                </a:solidFill>
              </a:rPr>
              <a:t>unequal redistribution of wealth</a:t>
            </a:r>
            <a:r>
              <a:rPr i="0"/>
              <a:t> between territories belonging to same urban system</a:t>
            </a:r>
          </a:p>
        </p:txBody>
      </p:sp>
      <p:sp>
        <p:nvSpPr>
          <p:cNvPr id="253" name="Slide Number Placeholder 3"/>
          <p:cNvSpPr/>
          <p:nvPr>
            <p:ph type="sldNum" sz="quarter" idx="2"/>
          </p:nvPr>
        </p:nvSpPr>
        <p:spPr>
          <a:xfrm>
            <a:off x="8697456" y="523258"/>
            <a:ext cx="217945"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5" name="Title 1"/>
          <p:cNvSpPr/>
          <p:nvPr>
            <p:ph type="title"/>
          </p:nvPr>
        </p:nvSpPr>
        <p:spPr>
          <a:xfrm>
            <a:off x="457198" y="752280"/>
            <a:ext cx="6508379" cy="1143001"/>
          </a:xfrm>
          <a:prstGeom prst="rect">
            <a:avLst/>
          </a:prstGeom>
        </p:spPr>
        <p:txBody>
          <a:bodyPr/>
          <a:lstStyle>
            <a:lvl1pPr defTabSz="859536">
              <a:defRPr sz="3384"/>
            </a:lvl1pPr>
          </a:lstStyle>
          <a:p>
            <a:pPr/>
            <a:r>
              <a:t>Common challenges and constraints</a:t>
            </a:r>
          </a:p>
        </p:txBody>
      </p:sp>
      <p:sp>
        <p:nvSpPr>
          <p:cNvPr id="256" name="Content Placeholder 2"/>
          <p:cNvSpPr/>
          <p:nvPr>
            <p:ph type="body" idx="1"/>
          </p:nvPr>
        </p:nvSpPr>
        <p:spPr>
          <a:xfrm>
            <a:off x="457199" y="2088209"/>
            <a:ext cx="7805271" cy="3916364"/>
          </a:xfrm>
          <a:prstGeom prst="rect">
            <a:avLst/>
          </a:prstGeom>
        </p:spPr>
        <p:txBody>
          <a:bodyPr/>
          <a:lstStyle/>
          <a:p>
            <a:pPr>
              <a:lnSpc>
                <a:spcPct val="90000"/>
              </a:lnSpc>
              <a:defRPr sz="1800">
                <a:solidFill>
                  <a:srgbClr val="0000FF"/>
                </a:solidFill>
              </a:defRPr>
            </a:pPr>
            <a:r>
              <a:t>Impacts of ICT technology and innovation</a:t>
            </a:r>
            <a:r>
              <a:rPr>
                <a:solidFill>
                  <a:srgbClr val="333333"/>
                </a:solidFill>
              </a:rPr>
              <a:t> on urban services</a:t>
            </a:r>
          </a:p>
          <a:p>
            <a:pPr lvl="1" marL="457200" indent="-228600">
              <a:lnSpc>
                <a:spcPct val="90000"/>
              </a:lnSpc>
              <a:spcBef>
                <a:spcPts val="600"/>
              </a:spcBef>
              <a:buClr>
                <a:srgbClr val="4D0000"/>
              </a:buClr>
              <a:defRPr sz="1600"/>
            </a:pPr>
            <a:r>
              <a:t>Health, retail, tourism, basic services, public participation, "smart" movement, private sector engagement in managing urban process, questioning the technology imperative</a:t>
            </a:r>
          </a:p>
          <a:p>
            <a:pPr>
              <a:lnSpc>
                <a:spcPct val="90000"/>
              </a:lnSpc>
              <a:defRPr sz="1800">
                <a:solidFill>
                  <a:srgbClr val="0000FF"/>
                </a:solidFill>
              </a:defRPr>
            </a:pPr>
            <a:r>
              <a:t>Reindustrialisation of the city</a:t>
            </a:r>
          </a:p>
          <a:p>
            <a:pPr lvl="1" marL="457200" indent="-228600">
              <a:lnSpc>
                <a:spcPct val="90000"/>
              </a:lnSpc>
              <a:spcBef>
                <a:spcPts val="600"/>
              </a:spcBef>
              <a:buClr>
                <a:srgbClr val="4D0000"/>
              </a:buClr>
              <a:defRPr sz="1600"/>
            </a:pPr>
            <a:r>
              <a:t>From industry to knowledge, productive economy back to the city, jobs for all – young and aged </a:t>
            </a:r>
          </a:p>
          <a:p>
            <a:pPr>
              <a:lnSpc>
                <a:spcPct val="90000"/>
              </a:lnSpc>
              <a:defRPr sz="1800"/>
            </a:pPr>
            <a:r>
              <a:t>Limited operating capacity to deal with </a:t>
            </a:r>
            <a:r>
              <a:rPr>
                <a:solidFill>
                  <a:srgbClr val="0000FF"/>
                </a:solidFill>
              </a:rPr>
              <a:t>complexity</a:t>
            </a:r>
          </a:p>
          <a:p>
            <a:pPr lvl="1" marL="457200" indent="-228600">
              <a:lnSpc>
                <a:spcPct val="90000"/>
              </a:lnSpc>
              <a:spcBef>
                <a:spcPts val="600"/>
              </a:spcBef>
              <a:buClr>
                <a:srgbClr val="4D0000"/>
              </a:buClr>
              <a:defRPr sz="1600"/>
            </a:pPr>
            <a:r>
              <a:t>Reduced public sector funding, dynamic effects not taken into account by planning, insufficient technical competences and negotiating skills with private sector, the short life of city leaders (lack of consistency over time), inadequate financial development tools, …</a:t>
            </a:r>
          </a:p>
        </p:txBody>
      </p:sp>
      <p:sp>
        <p:nvSpPr>
          <p:cNvPr id="257" name="Slide Number Placeholder 3"/>
          <p:cNvSpPr/>
          <p:nvPr>
            <p:ph type="sldNum" sz="quarter" idx="2"/>
          </p:nvPr>
        </p:nvSpPr>
        <p:spPr>
          <a:xfrm>
            <a:off x="8697456" y="523258"/>
            <a:ext cx="217945"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58" name="TextBox 4"/>
          <p:cNvSpPr/>
          <p:nvPr/>
        </p:nvSpPr>
        <p:spPr>
          <a:xfrm>
            <a:off x="486001" y="6004573"/>
            <a:ext cx="8556091" cy="459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solidFill>
                  <a:srgbClr val="008000"/>
                </a:solidFill>
              </a:defRPr>
            </a:lvl1pPr>
          </a:lstStyle>
          <a:p>
            <a:pPr/>
            <a:r>
              <a:t> Identifying the problem does not mean finding a solution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2" name="Titre 1"/>
          <p:cNvSpPr/>
          <p:nvPr>
            <p:ph type="title"/>
          </p:nvPr>
        </p:nvSpPr>
        <p:spPr>
          <a:xfrm>
            <a:off x="457197" y="752280"/>
            <a:ext cx="7951697" cy="1143001"/>
          </a:xfrm>
          <a:prstGeom prst="rect">
            <a:avLst/>
          </a:prstGeom>
        </p:spPr>
        <p:txBody>
          <a:bodyPr/>
          <a:lstStyle>
            <a:lvl1pPr defTabSz="859536">
              <a:defRPr sz="3384"/>
            </a:lvl1pPr>
          </a:lstStyle>
          <a:p>
            <a:pPr/>
            <a:r>
              <a:t>What to do to "produce" the city of tomorrow</a:t>
            </a:r>
          </a:p>
        </p:txBody>
      </p:sp>
      <p:sp>
        <p:nvSpPr>
          <p:cNvPr id="263" name="Espace réservé du contenu 2"/>
          <p:cNvSpPr/>
          <p:nvPr>
            <p:ph type="body" idx="1"/>
          </p:nvPr>
        </p:nvSpPr>
        <p:spPr>
          <a:xfrm>
            <a:off x="455712" y="2076210"/>
            <a:ext cx="7572376" cy="3474721"/>
          </a:xfrm>
          <a:prstGeom prst="rect">
            <a:avLst/>
          </a:prstGeom>
        </p:spPr>
        <p:txBody>
          <a:bodyPr/>
          <a:lstStyle/>
          <a:p>
            <a:pPr>
              <a:lnSpc>
                <a:spcPct val="90000"/>
              </a:lnSpc>
            </a:pPr>
            <a:r>
              <a:t>Change the scale of strategic thinking by broadening the city scope:</a:t>
            </a:r>
          </a:p>
          <a:p>
            <a:pPr lvl="1" marL="457200" indent="-228600">
              <a:lnSpc>
                <a:spcPct val="90000"/>
              </a:lnSpc>
              <a:spcBef>
                <a:spcPts val="600"/>
              </a:spcBef>
              <a:buClr>
                <a:srgbClr val="4D0000"/>
              </a:buClr>
              <a:defRPr sz="1800"/>
            </a:pPr>
            <a:r>
              <a:t>better integration of internal and external flows (financial, material, energy, knowledge, data, skills, etc.)</a:t>
            </a:r>
          </a:p>
          <a:p>
            <a:pPr lvl="1" marL="457200" indent="-228600">
              <a:lnSpc>
                <a:spcPct val="90000"/>
              </a:lnSpc>
              <a:spcBef>
                <a:spcPts val="600"/>
              </a:spcBef>
              <a:buClr>
                <a:srgbClr val="4D0000"/>
              </a:buClr>
              <a:defRPr sz="1800"/>
            </a:pPr>
            <a:r>
              <a:t>evaluation of positive or negative externalities at different territorial levels for the same project at the price of instability and complexity</a:t>
            </a:r>
          </a:p>
          <a:p>
            <a:pPr lvl="1" marL="457200" indent="-228600">
              <a:lnSpc>
                <a:spcPct val="90000"/>
              </a:lnSpc>
              <a:spcBef>
                <a:spcPts val="600"/>
              </a:spcBef>
              <a:buClr>
                <a:srgbClr val="4D0000"/>
              </a:buClr>
              <a:defRPr sz="1800"/>
            </a:pPr>
            <a:r>
              <a:t>m</a:t>
            </a:r>
            <a:r>
              <a:t>ore inclusive identification of the chain of  urban agents: next to planners, architects, contractors, investors, real estate brokers, notaries…give place to households, volunteers, biodiversity, etc. And the city itself is not a mere recipient of economic activity, but an economic system as such.</a:t>
            </a:r>
            <a:r>
              <a:t>  </a:t>
            </a:r>
          </a:p>
        </p:txBody>
      </p:sp>
      <p:sp>
        <p:nvSpPr>
          <p:cNvPr id="264" name="Espace réservé du numéro de diapositive 3"/>
          <p:cNvSpPr/>
          <p:nvPr>
            <p:ph type="sldNum" sz="quarter" idx="2"/>
          </p:nvPr>
        </p:nvSpPr>
        <p:spPr>
          <a:xfrm>
            <a:off x="8697456" y="523258"/>
            <a:ext cx="217945" cy="3454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Calibri"/>
        <a:ea typeface="Calibri"/>
        <a:cs typeface="Calibri"/>
      </a:majorFont>
      <a:minorFont>
        <a:latin typeface="Helvetica"/>
        <a:ea typeface="Helvetica"/>
        <a:cs typeface="Helvetica"/>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Calibri"/>
        <a:ea typeface="Calibri"/>
        <a:cs typeface="Calibri"/>
      </a:majorFont>
      <a:minorFont>
        <a:latin typeface="Helvetica"/>
        <a:ea typeface="Helvetica"/>
        <a:cs typeface="Helvetica"/>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